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7" r:id="rId5"/>
    <p:sldMasterId id="2147483695" r:id="rId6"/>
    <p:sldMasterId id="2147483684" r:id="rId7"/>
  </p:sldMasterIdLst>
  <p:notesMasterIdLst>
    <p:notesMasterId r:id="rId23"/>
  </p:notesMasterIdLst>
  <p:handoutMasterIdLst>
    <p:handoutMasterId r:id="rId24"/>
  </p:handoutMasterIdLst>
  <p:sldIdLst>
    <p:sldId id="272" r:id="rId8"/>
    <p:sldId id="259" r:id="rId9"/>
    <p:sldId id="269" r:id="rId10"/>
    <p:sldId id="270" r:id="rId11"/>
    <p:sldId id="273" r:id="rId12"/>
    <p:sldId id="261" r:id="rId13"/>
    <p:sldId id="267" r:id="rId14"/>
    <p:sldId id="260" r:id="rId15"/>
    <p:sldId id="278" r:id="rId16"/>
    <p:sldId id="277" r:id="rId17"/>
    <p:sldId id="274" r:id="rId18"/>
    <p:sldId id="276" r:id="rId19"/>
    <p:sldId id="275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fore the session" id="{9248E0E9-B469-42C5-B521-34DBB63F9E0C}">
          <p14:sldIdLst>
            <p14:sldId id="272"/>
            <p14:sldId id="259"/>
            <p14:sldId id="269"/>
            <p14:sldId id="270"/>
          </p14:sldIdLst>
        </p14:section>
        <p14:section name="The session" id="{9BCE8471-468A-4538-82B3-E4E62B0A593E}">
          <p14:sldIdLst>
            <p14:sldId id="273"/>
            <p14:sldId id="261"/>
            <p14:sldId id="267"/>
            <p14:sldId id="260"/>
            <p14:sldId id="278"/>
            <p14:sldId id="277"/>
            <p14:sldId id="274"/>
            <p14:sldId id="276"/>
            <p14:sldId id="275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297"/>
    <a:srgbClr val="000000"/>
    <a:srgbClr val="3B2B46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7B49C5-3EE1-4E69-95C5-D34200BB8DFB}" v="1" dt="2025-06-12T19:04:16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80860" autoAdjust="0"/>
  </p:normalViewPr>
  <p:slideViewPr>
    <p:cSldViewPr snapToGrid="0">
      <p:cViewPr varScale="1">
        <p:scale>
          <a:sx n="89" d="100"/>
          <a:sy n="89" d="100"/>
        </p:scale>
        <p:origin x="139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1392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bor Soós" userId="9906acad9ad9fed6" providerId="LiveId" clId="{8F7B49C5-3EE1-4E69-95C5-D34200BB8DFB}"/>
    <pc:docChg chg="undo custSel mod modSld">
      <pc:chgData name="Tibor Soós" userId="9906acad9ad9fed6" providerId="LiveId" clId="{8F7B49C5-3EE1-4E69-95C5-D34200BB8DFB}" dt="2025-06-22T16:33:40.045" v="441" actId="790"/>
      <pc:docMkLst>
        <pc:docMk/>
      </pc:docMkLst>
      <pc:sldChg chg="modSp mod">
        <pc:chgData name="Tibor Soós" userId="9906acad9ad9fed6" providerId="LiveId" clId="{8F7B49C5-3EE1-4E69-95C5-D34200BB8DFB}" dt="2025-06-02T11:59:34.425" v="26" actId="790"/>
        <pc:sldMkLst>
          <pc:docMk/>
          <pc:sldMk cId="2970004164" sldId="259"/>
        </pc:sldMkLst>
        <pc:spChg chg="mod">
          <ac:chgData name="Tibor Soós" userId="9906acad9ad9fed6" providerId="LiveId" clId="{8F7B49C5-3EE1-4E69-95C5-D34200BB8DFB}" dt="2025-06-02T11:59:34.425" v="26" actId="790"/>
          <ac:spMkLst>
            <pc:docMk/>
            <pc:sldMk cId="2970004164" sldId="259"/>
            <ac:spMk id="10" creationId="{82643D59-896E-68AE-5BCA-3F8558F198EF}"/>
          </ac:spMkLst>
        </pc:spChg>
        <pc:spChg chg="mod">
          <ac:chgData name="Tibor Soós" userId="9906acad9ad9fed6" providerId="LiveId" clId="{8F7B49C5-3EE1-4E69-95C5-D34200BB8DFB}" dt="2025-06-02T11:59:34.425" v="26" actId="790"/>
          <ac:spMkLst>
            <pc:docMk/>
            <pc:sldMk cId="2970004164" sldId="259"/>
            <ac:spMk id="11" creationId="{72D13131-79CF-8701-656B-BEFF02678053}"/>
          </ac:spMkLst>
        </pc:spChg>
      </pc:sldChg>
      <pc:sldChg chg="modSp mod">
        <pc:chgData name="Tibor Soós" userId="9906acad9ad9fed6" providerId="LiveId" clId="{8F7B49C5-3EE1-4E69-95C5-D34200BB8DFB}" dt="2025-06-22T16:33:40.045" v="441" actId="790"/>
        <pc:sldMkLst>
          <pc:docMk/>
          <pc:sldMk cId="1101361508" sldId="260"/>
        </pc:sldMkLst>
        <pc:spChg chg="mod">
          <ac:chgData name="Tibor Soós" userId="9906acad9ad9fed6" providerId="LiveId" clId="{8F7B49C5-3EE1-4E69-95C5-D34200BB8DFB}" dt="2025-06-02T11:59:34.425" v="26" actId="790"/>
          <ac:spMkLst>
            <pc:docMk/>
            <pc:sldMk cId="1101361508" sldId="260"/>
            <ac:spMk id="2" creationId="{5191E0F2-FE77-51ED-3F72-223B58926E74}"/>
          </ac:spMkLst>
        </pc:spChg>
        <pc:spChg chg="mod">
          <ac:chgData name="Tibor Soós" userId="9906acad9ad9fed6" providerId="LiveId" clId="{8F7B49C5-3EE1-4E69-95C5-D34200BB8DFB}" dt="2025-06-22T16:33:40.045" v="441" actId="790"/>
          <ac:spMkLst>
            <pc:docMk/>
            <pc:sldMk cId="1101361508" sldId="260"/>
            <ac:spMk id="3" creationId="{07D5023A-BA6F-B725-CF78-FD889E577EA6}"/>
          </ac:spMkLst>
        </pc:spChg>
      </pc:sldChg>
      <pc:sldChg chg="modSp mod">
        <pc:chgData name="Tibor Soós" userId="9906acad9ad9fed6" providerId="LiveId" clId="{8F7B49C5-3EE1-4E69-95C5-D34200BB8DFB}" dt="2025-06-02T11:59:34.425" v="26" actId="790"/>
        <pc:sldMkLst>
          <pc:docMk/>
          <pc:sldMk cId="3984835757" sldId="261"/>
        </pc:sldMkLst>
        <pc:spChg chg="mod">
          <ac:chgData name="Tibor Soós" userId="9906acad9ad9fed6" providerId="LiveId" clId="{8F7B49C5-3EE1-4E69-95C5-D34200BB8DFB}" dt="2025-06-02T11:59:34.425" v="26" actId="790"/>
          <ac:spMkLst>
            <pc:docMk/>
            <pc:sldMk cId="3984835757" sldId="261"/>
            <ac:spMk id="4" creationId="{D531CB4D-40EE-4CEA-4C1F-A86C158A8A50}"/>
          </ac:spMkLst>
        </pc:spChg>
      </pc:sldChg>
      <pc:sldChg chg="modSp mod">
        <pc:chgData name="Tibor Soós" userId="9906acad9ad9fed6" providerId="LiveId" clId="{8F7B49C5-3EE1-4E69-95C5-D34200BB8DFB}" dt="2025-06-10T12:33:54.774" v="204" actId="20577"/>
        <pc:sldMkLst>
          <pc:docMk/>
          <pc:sldMk cId="3317259441" sldId="264"/>
        </pc:sldMkLst>
        <pc:spChg chg="mod">
          <ac:chgData name="Tibor Soós" userId="9906acad9ad9fed6" providerId="LiveId" clId="{8F7B49C5-3EE1-4E69-95C5-D34200BB8DFB}" dt="2025-06-02T11:59:34.425" v="26" actId="790"/>
          <ac:spMkLst>
            <pc:docMk/>
            <pc:sldMk cId="3317259441" sldId="264"/>
            <ac:spMk id="4" creationId="{2B167248-C99C-E892-89E1-4CBB81F02F90}"/>
          </ac:spMkLst>
        </pc:spChg>
        <pc:spChg chg="mod">
          <ac:chgData name="Tibor Soós" userId="9906acad9ad9fed6" providerId="LiveId" clId="{8F7B49C5-3EE1-4E69-95C5-D34200BB8DFB}" dt="2025-06-10T12:33:54.774" v="204" actId="20577"/>
          <ac:spMkLst>
            <pc:docMk/>
            <pc:sldMk cId="3317259441" sldId="264"/>
            <ac:spMk id="5" creationId="{2CACAFC7-78CB-98F9-FEF3-D3E8C9FF6E6F}"/>
          </ac:spMkLst>
        </pc:spChg>
      </pc:sldChg>
      <pc:sldChg chg="modSp mod">
        <pc:chgData name="Tibor Soós" userId="9906acad9ad9fed6" providerId="LiveId" clId="{8F7B49C5-3EE1-4E69-95C5-D34200BB8DFB}" dt="2025-06-02T11:59:34.425" v="26" actId="790"/>
        <pc:sldMkLst>
          <pc:docMk/>
          <pc:sldMk cId="3434842826" sldId="265"/>
        </pc:sldMkLst>
        <pc:spChg chg="mod">
          <ac:chgData name="Tibor Soós" userId="9906acad9ad9fed6" providerId="LiveId" clId="{8F7B49C5-3EE1-4E69-95C5-D34200BB8DFB}" dt="2025-06-02T11:59:34.425" v="26" actId="790"/>
          <ac:spMkLst>
            <pc:docMk/>
            <pc:sldMk cId="3434842826" sldId="265"/>
            <ac:spMk id="9" creationId="{063F7B61-5334-421F-9456-A905D333F4B3}"/>
          </ac:spMkLst>
        </pc:spChg>
        <pc:spChg chg="mod">
          <ac:chgData name="Tibor Soós" userId="9906acad9ad9fed6" providerId="LiveId" clId="{8F7B49C5-3EE1-4E69-95C5-D34200BB8DFB}" dt="2025-06-02T11:59:34.425" v="26" actId="790"/>
          <ac:spMkLst>
            <pc:docMk/>
            <pc:sldMk cId="3434842826" sldId="265"/>
            <ac:spMk id="10" creationId="{E7911686-C4FE-022C-2490-99F4F5BFDF39}"/>
          </ac:spMkLst>
        </pc:spChg>
      </pc:sldChg>
      <pc:sldChg chg="modSp mod">
        <pc:chgData name="Tibor Soós" userId="9906acad9ad9fed6" providerId="LiveId" clId="{8F7B49C5-3EE1-4E69-95C5-D34200BB8DFB}" dt="2025-06-16T22:02:02.706" v="410" actId="790"/>
        <pc:sldMkLst>
          <pc:docMk/>
          <pc:sldMk cId="751095604" sldId="267"/>
        </pc:sldMkLst>
        <pc:spChg chg="mod">
          <ac:chgData name="Tibor Soós" userId="9906acad9ad9fed6" providerId="LiveId" clId="{8F7B49C5-3EE1-4E69-95C5-D34200BB8DFB}" dt="2025-06-02T11:59:34.425" v="26" actId="790"/>
          <ac:spMkLst>
            <pc:docMk/>
            <pc:sldMk cId="751095604" sldId="267"/>
            <ac:spMk id="2" creationId="{B63F84C9-7486-D81C-EDE7-12CE856D5B81}"/>
          </ac:spMkLst>
        </pc:spChg>
        <pc:spChg chg="mod">
          <ac:chgData name="Tibor Soós" userId="9906acad9ad9fed6" providerId="LiveId" clId="{8F7B49C5-3EE1-4E69-95C5-D34200BB8DFB}" dt="2025-06-02T11:59:34.425" v="26" actId="790"/>
          <ac:spMkLst>
            <pc:docMk/>
            <pc:sldMk cId="751095604" sldId="267"/>
            <ac:spMk id="3" creationId="{A4C20119-4013-638D-2579-B7AB9D60EEFE}"/>
          </ac:spMkLst>
        </pc:spChg>
        <pc:spChg chg="mod">
          <ac:chgData name="Tibor Soós" userId="9906acad9ad9fed6" providerId="LiveId" clId="{8F7B49C5-3EE1-4E69-95C5-D34200BB8DFB}" dt="2025-06-16T22:02:02.706" v="410" actId="790"/>
          <ac:spMkLst>
            <pc:docMk/>
            <pc:sldMk cId="751095604" sldId="267"/>
            <ac:spMk id="5" creationId="{93312970-1382-905E-DF3A-5D367E6E7736}"/>
          </ac:spMkLst>
        </pc:spChg>
      </pc:sldChg>
      <pc:sldChg chg="modSp mod">
        <pc:chgData name="Tibor Soós" userId="9906acad9ad9fed6" providerId="LiveId" clId="{8F7B49C5-3EE1-4E69-95C5-D34200BB8DFB}" dt="2025-06-02T11:59:34.425" v="26" actId="790"/>
        <pc:sldMkLst>
          <pc:docMk/>
          <pc:sldMk cId="986012733" sldId="269"/>
        </pc:sldMkLst>
        <pc:spChg chg="mod">
          <ac:chgData name="Tibor Soós" userId="9906acad9ad9fed6" providerId="LiveId" clId="{8F7B49C5-3EE1-4E69-95C5-D34200BB8DFB}" dt="2025-06-02T11:59:34.425" v="26" actId="790"/>
          <ac:spMkLst>
            <pc:docMk/>
            <pc:sldMk cId="986012733" sldId="269"/>
            <ac:spMk id="11" creationId="{72D13131-79CF-8701-656B-BEFF02678053}"/>
          </ac:spMkLst>
        </pc:spChg>
      </pc:sldChg>
      <pc:sldChg chg="modSp mod">
        <pc:chgData name="Tibor Soós" userId="9906acad9ad9fed6" providerId="LiveId" clId="{8F7B49C5-3EE1-4E69-95C5-D34200BB8DFB}" dt="2025-06-02T11:59:34.425" v="26" actId="790"/>
        <pc:sldMkLst>
          <pc:docMk/>
          <pc:sldMk cId="73231530" sldId="270"/>
        </pc:sldMkLst>
        <pc:spChg chg="mod">
          <ac:chgData name="Tibor Soós" userId="9906acad9ad9fed6" providerId="LiveId" clId="{8F7B49C5-3EE1-4E69-95C5-D34200BB8DFB}" dt="2025-06-02T11:59:34.425" v="26" actId="790"/>
          <ac:spMkLst>
            <pc:docMk/>
            <pc:sldMk cId="73231530" sldId="270"/>
            <ac:spMk id="11" creationId="{72D13131-79CF-8701-656B-BEFF02678053}"/>
          </ac:spMkLst>
        </pc:spChg>
      </pc:sldChg>
      <pc:sldChg chg="modSp mod">
        <pc:chgData name="Tibor Soós" userId="9906acad9ad9fed6" providerId="LiveId" clId="{8F7B49C5-3EE1-4E69-95C5-D34200BB8DFB}" dt="2025-06-02T11:59:34.425" v="26" actId="790"/>
        <pc:sldMkLst>
          <pc:docMk/>
          <pc:sldMk cId="3315886587" sldId="272"/>
        </pc:sldMkLst>
        <pc:spChg chg="mod">
          <ac:chgData name="Tibor Soós" userId="9906acad9ad9fed6" providerId="LiveId" clId="{8F7B49C5-3EE1-4E69-95C5-D34200BB8DFB}" dt="2025-06-02T11:59:34.425" v="26" actId="790"/>
          <ac:spMkLst>
            <pc:docMk/>
            <pc:sldMk cId="3315886587" sldId="272"/>
            <ac:spMk id="3" creationId="{512BD2B3-5213-AE89-B245-3E2067844782}"/>
          </ac:spMkLst>
        </pc:spChg>
        <pc:spChg chg="mod">
          <ac:chgData name="Tibor Soós" userId="9906acad9ad9fed6" providerId="LiveId" clId="{8F7B49C5-3EE1-4E69-95C5-D34200BB8DFB}" dt="2025-06-02T11:59:34.425" v="26" actId="790"/>
          <ac:spMkLst>
            <pc:docMk/>
            <pc:sldMk cId="3315886587" sldId="272"/>
            <ac:spMk id="5" creationId="{EC34FE26-AFCF-2A09-DB2E-84FFA4D454A5}"/>
          </ac:spMkLst>
        </pc:spChg>
      </pc:sldChg>
      <pc:sldChg chg="modSp mod">
        <pc:chgData name="Tibor Soós" userId="9906acad9ad9fed6" providerId="LiveId" clId="{8F7B49C5-3EE1-4E69-95C5-D34200BB8DFB}" dt="2025-06-02T11:59:34.425" v="26" actId="790"/>
        <pc:sldMkLst>
          <pc:docMk/>
          <pc:sldMk cId="2193816839" sldId="273"/>
        </pc:sldMkLst>
        <pc:spChg chg="mod">
          <ac:chgData name="Tibor Soós" userId="9906acad9ad9fed6" providerId="LiveId" clId="{8F7B49C5-3EE1-4E69-95C5-D34200BB8DFB}" dt="2025-06-02T11:59:34.425" v="26" actId="790"/>
          <ac:spMkLst>
            <pc:docMk/>
            <pc:sldMk cId="2193816839" sldId="273"/>
            <ac:spMk id="3" creationId="{FB22B504-146E-1966-17CE-BB797BC6083D}"/>
          </ac:spMkLst>
        </pc:spChg>
        <pc:spChg chg="mod">
          <ac:chgData name="Tibor Soós" userId="9906acad9ad9fed6" providerId="LiveId" clId="{8F7B49C5-3EE1-4E69-95C5-D34200BB8DFB}" dt="2025-06-02T11:59:34.425" v="26" actId="790"/>
          <ac:spMkLst>
            <pc:docMk/>
            <pc:sldMk cId="2193816839" sldId="273"/>
            <ac:spMk id="4" creationId="{0E2348EB-2258-5792-670F-322202E630B4}"/>
          </ac:spMkLst>
        </pc:spChg>
      </pc:sldChg>
      <pc:sldChg chg="modSp mod">
        <pc:chgData name="Tibor Soós" userId="9906acad9ad9fed6" providerId="LiveId" clId="{8F7B49C5-3EE1-4E69-95C5-D34200BB8DFB}" dt="2025-06-12T19:04:21.281" v="383" actId="20577"/>
        <pc:sldMkLst>
          <pc:docMk/>
          <pc:sldMk cId="674648636" sldId="274"/>
        </pc:sldMkLst>
        <pc:spChg chg="mod">
          <ac:chgData name="Tibor Soós" userId="9906acad9ad9fed6" providerId="LiveId" clId="{8F7B49C5-3EE1-4E69-95C5-D34200BB8DFB}" dt="2025-06-02T11:59:34.425" v="26" actId="790"/>
          <ac:spMkLst>
            <pc:docMk/>
            <pc:sldMk cId="674648636" sldId="274"/>
            <ac:spMk id="2" creationId="{D34B4FB2-BC1C-BDEE-AE11-5368B2F91A22}"/>
          </ac:spMkLst>
        </pc:spChg>
        <pc:spChg chg="mod">
          <ac:chgData name="Tibor Soós" userId="9906acad9ad9fed6" providerId="LiveId" clId="{8F7B49C5-3EE1-4E69-95C5-D34200BB8DFB}" dt="2025-06-12T19:04:21.281" v="383" actId="20577"/>
          <ac:spMkLst>
            <pc:docMk/>
            <pc:sldMk cId="674648636" sldId="274"/>
            <ac:spMk id="3" creationId="{41734D17-94E3-71D6-5497-7562681BD968}"/>
          </ac:spMkLst>
        </pc:spChg>
      </pc:sldChg>
      <pc:sldChg chg="modSp mod">
        <pc:chgData name="Tibor Soós" userId="9906acad9ad9fed6" providerId="LiveId" clId="{8F7B49C5-3EE1-4E69-95C5-D34200BB8DFB}" dt="2025-06-12T13:31:02.407" v="377" actId="790"/>
        <pc:sldMkLst>
          <pc:docMk/>
          <pc:sldMk cId="2584956751" sldId="275"/>
        </pc:sldMkLst>
        <pc:spChg chg="mod">
          <ac:chgData name="Tibor Soós" userId="9906acad9ad9fed6" providerId="LiveId" clId="{8F7B49C5-3EE1-4E69-95C5-D34200BB8DFB}" dt="2025-06-02T11:59:34.425" v="26" actId="790"/>
          <ac:spMkLst>
            <pc:docMk/>
            <pc:sldMk cId="2584956751" sldId="275"/>
            <ac:spMk id="2" creationId="{271634AD-0CBC-8131-48E3-456B9270D640}"/>
          </ac:spMkLst>
        </pc:spChg>
        <pc:spChg chg="mod">
          <ac:chgData name="Tibor Soós" userId="9906acad9ad9fed6" providerId="LiveId" clId="{8F7B49C5-3EE1-4E69-95C5-D34200BB8DFB}" dt="2025-06-12T13:31:02.407" v="377" actId="790"/>
          <ac:spMkLst>
            <pc:docMk/>
            <pc:sldMk cId="2584956751" sldId="275"/>
            <ac:spMk id="3" creationId="{4C02D837-D8E8-1613-110D-B9C58CA0F8EB}"/>
          </ac:spMkLst>
        </pc:spChg>
      </pc:sldChg>
      <pc:sldChg chg="modSp mod">
        <pc:chgData name="Tibor Soós" userId="9906acad9ad9fed6" providerId="LiveId" clId="{8F7B49C5-3EE1-4E69-95C5-D34200BB8DFB}" dt="2025-06-02T11:59:34.425" v="26" actId="790"/>
        <pc:sldMkLst>
          <pc:docMk/>
          <pc:sldMk cId="2100385549" sldId="276"/>
        </pc:sldMkLst>
        <pc:spChg chg="mod">
          <ac:chgData name="Tibor Soós" userId="9906acad9ad9fed6" providerId="LiveId" clId="{8F7B49C5-3EE1-4E69-95C5-D34200BB8DFB}" dt="2025-06-02T11:59:34.425" v="26" actId="790"/>
          <ac:spMkLst>
            <pc:docMk/>
            <pc:sldMk cId="2100385549" sldId="276"/>
            <ac:spMk id="4" creationId="{B3511621-2F6A-3B67-9C45-049A96812D1F}"/>
          </ac:spMkLst>
        </pc:spChg>
        <pc:spChg chg="mod">
          <ac:chgData name="Tibor Soós" userId="9906acad9ad9fed6" providerId="LiveId" clId="{8F7B49C5-3EE1-4E69-95C5-D34200BB8DFB}" dt="2025-06-02T11:59:34.425" v="26" actId="790"/>
          <ac:spMkLst>
            <pc:docMk/>
            <pc:sldMk cId="2100385549" sldId="276"/>
            <ac:spMk id="5" creationId="{4BCE6183-839F-32C0-FFCF-C21C561449EB}"/>
          </ac:spMkLst>
        </pc:spChg>
      </pc:sldChg>
      <pc:sldChg chg="modSp mod">
        <pc:chgData name="Tibor Soós" userId="9906acad9ad9fed6" providerId="LiveId" clId="{8F7B49C5-3EE1-4E69-95C5-D34200BB8DFB}" dt="2025-06-10T12:33:44.397" v="198" actId="20577"/>
        <pc:sldMkLst>
          <pc:docMk/>
          <pc:sldMk cId="1589683433" sldId="277"/>
        </pc:sldMkLst>
        <pc:spChg chg="mod">
          <ac:chgData name="Tibor Soós" userId="9906acad9ad9fed6" providerId="LiveId" clId="{8F7B49C5-3EE1-4E69-95C5-D34200BB8DFB}" dt="2025-06-02T11:59:34.425" v="26" actId="790"/>
          <ac:spMkLst>
            <pc:docMk/>
            <pc:sldMk cId="1589683433" sldId="277"/>
            <ac:spMk id="4" creationId="{6AE81B59-262A-5D16-DB95-F8637EE83DD4}"/>
          </ac:spMkLst>
        </pc:spChg>
        <pc:spChg chg="mod">
          <ac:chgData name="Tibor Soós" userId="9906acad9ad9fed6" providerId="LiveId" clId="{8F7B49C5-3EE1-4E69-95C5-D34200BB8DFB}" dt="2025-06-10T12:33:44.397" v="198" actId="20577"/>
          <ac:spMkLst>
            <pc:docMk/>
            <pc:sldMk cId="1589683433" sldId="277"/>
            <ac:spMk id="5" creationId="{8259C5A0-A682-D22B-3FFE-2D4588A3E578}"/>
          </ac:spMkLst>
        </pc:spChg>
      </pc:sldChg>
      <pc:sldChg chg="modSp mod">
        <pc:chgData name="Tibor Soós" userId="9906acad9ad9fed6" providerId="LiveId" clId="{8F7B49C5-3EE1-4E69-95C5-D34200BB8DFB}" dt="2025-06-02T11:59:34.425" v="26" actId="790"/>
        <pc:sldMkLst>
          <pc:docMk/>
          <pc:sldMk cId="1091083812" sldId="278"/>
        </pc:sldMkLst>
        <pc:spChg chg="mod">
          <ac:chgData name="Tibor Soós" userId="9906acad9ad9fed6" providerId="LiveId" clId="{8F7B49C5-3EE1-4E69-95C5-D34200BB8DFB}" dt="2025-06-02T11:59:34.425" v="26" actId="790"/>
          <ac:spMkLst>
            <pc:docMk/>
            <pc:sldMk cId="1091083812" sldId="278"/>
            <ac:spMk id="2" creationId="{6A7A6694-5038-F5B2-436D-6790FC86F15E}"/>
          </ac:spMkLst>
        </pc:spChg>
        <pc:spChg chg="mod">
          <ac:chgData name="Tibor Soós" userId="9906acad9ad9fed6" providerId="LiveId" clId="{8F7B49C5-3EE1-4E69-95C5-D34200BB8DFB}" dt="2025-06-02T11:59:34.425" v="26" actId="790"/>
          <ac:spMkLst>
            <pc:docMk/>
            <pc:sldMk cId="1091083812" sldId="278"/>
            <ac:spMk id="3" creationId="{8E8E8FF2-92C9-4C8E-8DBE-6CFA0226F48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2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534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726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954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23DD2-B5D7-FBDD-2914-C664C2112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235313A-421D-2892-E755-CC93605440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9679C67-E6ED-EBD6-8D3F-6324ED336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3F393E-78B7-FFDC-B3A0-D1E6925597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826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CA4E7-1512-3CBB-B218-7CF4452E6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920B7B6-8268-A37C-AFF5-66909356BD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360CF95-6F85-8084-0BD3-2DF960225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D64A2D-BEA9-AA77-71C3-085F973F6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105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4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ue">
    <p:bg>
      <p:bgPr>
        <a:solidFill>
          <a:srgbClr val="346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6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6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65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5" name="Image 4" descr="Une image contenant Police, Graphique, graphisme, capture d’écran&#10;&#10;Description générée automatiquement">
            <a:extLst>
              <a:ext uri="{FF2B5EF4-FFF2-40B4-BE49-F238E27FC236}">
                <a16:creationId xmlns:a16="http://schemas.microsoft.com/office/drawing/2014/main" id="{4BAF5A96-834B-D12C-CB6C-63FE0247752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0" y="6138849"/>
            <a:ext cx="2720050" cy="5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27B60B6-58D4-7B9F-C29A-CE66AF93F596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5000">
                <a:latin typeface="Stencil" panose="040409050D0802020404" pitchFamily="82" charset="0"/>
              </a:rPr>
              <a:t> 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98272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/soostibor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493596-5C5D-5821-C79B-A5B0AEE9BDB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5999" y="6357442"/>
            <a:ext cx="989221" cy="31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  <p:pic>
        <p:nvPicPr>
          <p:cNvPr id="5" name="Image 4" descr="Une image contenant Police, Graphique, graphisme, capture d’écran&#10;&#10;Description générée automatiquement">
            <a:extLst>
              <a:ext uri="{FF2B5EF4-FFF2-40B4-BE49-F238E27FC236}">
                <a16:creationId xmlns:a16="http://schemas.microsoft.com/office/drawing/2014/main" id="{BEDCEE56-1BA9-8210-7BDF-2455F87929E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16" y="1147469"/>
            <a:ext cx="1169451" cy="227129"/>
          </a:xfrm>
          <a:prstGeom prst="rect">
            <a:avLst/>
          </a:prstGeom>
        </p:spPr>
      </p:pic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B03D1102-182B-84C3-B733-6F4E88026C3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98272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/soostibor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EFE0A3-FB66-8AB6-078D-4534542866D6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095999" y="6357442"/>
            <a:ext cx="989221" cy="31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powershellkonyv.hu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linkedin.com/in/tiborsoos" TargetMode="External"/><Relationship Id="rId4" Type="http://schemas.openxmlformats.org/officeDocument/2006/relationships/hyperlink" Target="mailto:soos.tibor@hotmail.c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12BD2B3-5213-AE89-B245-3E2067844782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1" noProof="0" dirty="0">
                <a:latin typeface="Segoe UI" panose="020B0502040204020203" pitchFamily="34" charset="0"/>
                <a:cs typeface="Segoe UI" panose="020B0502040204020203" pitchFamily="34" charset="0"/>
              </a:rPr>
              <a:t>Tibor Soós</a:t>
            </a:r>
          </a:p>
        </p:txBody>
      </p:sp>
      <p:cxnSp>
        <p:nvCxnSpPr>
          <p:cNvPr id="4" name="Connecteur droit 5">
            <a:extLst>
              <a:ext uri="{FF2B5EF4-FFF2-40B4-BE49-F238E27FC236}">
                <a16:creationId xmlns:a16="http://schemas.microsoft.com/office/drawing/2014/main" id="{E9631884-5100-1BA8-2365-47609B2977D7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4">
            <a:extLst>
              <a:ext uri="{FF2B5EF4-FFF2-40B4-BE49-F238E27FC236}">
                <a16:creationId xmlns:a16="http://schemas.microsoft.com/office/drawing/2014/main" id="{EC34FE26-AFCF-2A09-DB2E-84FFA4D454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3600" y="2672840"/>
            <a:ext cx="10515600" cy="1325563"/>
          </a:xfrm>
          <a:prstGeom prst="rect">
            <a:avLst/>
          </a:prstGeom>
        </p:spPr>
        <p:txBody>
          <a:bodyPr anchor="b" anchorCtr="0"/>
          <a:lstStyle/>
          <a:p>
            <a:pPr algn="ctr"/>
            <a:r>
              <a:rPr lang="en-GB" sz="6000" b="1" noProof="0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Next Up:</a:t>
            </a:r>
            <a:br>
              <a:rPr lang="en-GB" sz="6000" b="1" noProof="0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GB" b="1" noProof="0" dirty="0">
                <a:solidFill>
                  <a:srgbClr val="346296"/>
                </a:solidFill>
                <a:latin typeface="+mn-lt"/>
              </a:rPr>
              <a:t>Filling in the Gaps of PowerShell: Searching, Updating, and Comparing Object Properties</a:t>
            </a:r>
            <a:endParaRPr lang="en-GB" sz="6000" b="1" noProof="0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8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40AD9-175F-8FDF-AA41-0BD9ECF22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E81B59-262A-5D16-DB95-F8637EE8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 noProof="0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9C5A0-A682-D22B-3FFE-2D4588A3E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493" y="3025358"/>
            <a:ext cx="10515600" cy="1500187"/>
          </a:xfrm>
        </p:spPr>
        <p:txBody>
          <a:bodyPr/>
          <a:lstStyle/>
          <a:p>
            <a:r>
              <a:rPr lang="en-GB" noProof="0" dirty="0"/>
              <a:t>Search-Property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F37B9D38-8A3F-2BF7-B88B-55C91FD06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968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3F3FF-2A27-54C1-3CA6-21E261F28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B4FB2-BC1C-BDEE-AE11-5368B2F9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Compare Object Properties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734D17-94E3-71D6-5497-7562681BD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ym typeface="Wingdings" panose="05000000000000000000" pitchFamily="2" charset="2"/>
              </a:rPr>
              <a:t>4</a:t>
            </a:r>
            <a:r>
              <a:rPr lang="en-GB" noProof="0">
                <a:sym typeface="Wingdings" panose="05000000000000000000" pitchFamily="2" charset="2"/>
              </a:rPr>
              <a:t> </a:t>
            </a:r>
            <a:r>
              <a:rPr lang="en-GB" noProof="0" dirty="0">
                <a:sym typeface="Wingdings" panose="05000000000000000000" pitchFamily="2" charset="2"/>
              </a:rPr>
              <a:t>possible comparison results:</a:t>
            </a:r>
          </a:p>
          <a:p>
            <a:pPr lvl="1"/>
            <a:r>
              <a:rPr lang="en-GB" noProof="0" dirty="0">
                <a:sym typeface="Wingdings" panose="05000000000000000000" pitchFamily="2" charset="2"/>
              </a:rPr>
              <a:t>==: property values are equal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&lt;=, =&gt;: the property exists only in either reference or difference object</a:t>
            </a:r>
          </a:p>
          <a:p>
            <a:pPr lvl="1"/>
            <a:r>
              <a:rPr lang="en-GB" noProof="0" dirty="0">
                <a:sym typeface="Wingdings" panose="05000000000000000000" pitchFamily="2" charset="2"/>
              </a:rPr>
              <a:t>&lt;&gt;: the same property exists in both reference and difference object, but their values are different</a:t>
            </a:r>
          </a:p>
          <a:p>
            <a:r>
              <a:rPr lang="en-GB" noProof="0" dirty="0">
                <a:sym typeface="Wingdings" panose="05000000000000000000" pitchFamily="2" charset="2"/>
              </a:rPr>
              <a:t>Challenge: when are 2 objects equal?</a:t>
            </a:r>
          </a:p>
          <a:p>
            <a:pPr lvl="1"/>
            <a:r>
              <a:rPr lang="en-GB" noProof="0" dirty="0">
                <a:sym typeface="Wingdings" panose="05000000000000000000" pitchFamily="2" charset="2"/>
              </a:rPr>
              <a:t>Do recursive comparison</a:t>
            </a:r>
          </a:p>
          <a:p>
            <a:pPr lvl="1"/>
            <a:r>
              <a:rPr lang="en-GB" noProof="0" dirty="0">
                <a:sym typeface="Wingdings" panose="05000000000000000000" pitchFamily="2" charset="2"/>
              </a:rPr>
              <a:t>If property contains collection</a:t>
            </a:r>
            <a:r>
              <a:rPr lang="hu-HU" noProof="0" dirty="0">
                <a:sym typeface="Wingdings" panose="05000000000000000000" pitchFamily="2" charset="2"/>
              </a:rPr>
              <a:t> of </a:t>
            </a:r>
            <a:r>
              <a:rPr lang="hu-HU" noProof="0" dirty="0" err="1">
                <a:sym typeface="Wingdings" panose="05000000000000000000" pitchFamily="2" charset="2"/>
              </a:rPr>
              <a:t>values</a:t>
            </a:r>
            <a:r>
              <a:rPr lang="en-GB" noProof="0" dirty="0">
                <a:sym typeface="Wingdings" panose="05000000000000000000" pitchFamily="2" charset="2"/>
              </a:rPr>
              <a:t>, do a </a:t>
            </a:r>
            <a:r>
              <a:rPr lang="en-GB" b="1" noProof="0" dirty="0">
                <a:sym typeface="Wingdings" panose="05000000000000000000" pitchFamily="2" charset="2"/>
              </a:rPr>
              <a:t>compare-object</a:t>
            </a:r>
          </a:p>
          <a:p>
            <a:pPr lvl="1"/>
            <a:r>
              <a:rPr lang="en-GB" noProof="0" dirty="0">
                <a:sym typeface="Wingdings" panose="05000000000000000000" pitchFamily="2" charset="2"/>
              </a:rPr>
              <a:t>Avoid endless recursion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7464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09717-EC12-85DF-A326-871D83C9B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511621-2F6A-3B67-9C45-049A96812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 noProof="0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CE6183-839F-32C0-FFCF-C21C56144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689" y="3340151"/>
            <a:ext cx="10515600" cy="1500187"/>
          </a:xfrm>
        </p:spPr>
        <p:txBody>
          <a:bodyPr/>
          <a:lstStyle/>
          <a:p>
            <a:r>
              <a:rPr lang="en-GB" noProof="0" dirty="0"/>
              <a:t>Compare-</a:t>
            </a:r>
            <a:r>
              <a:rPr lang="en-GB" noProof="0" dirty="0" err="1"/>
              <a:t>ObjectProperty</a:t>
            </a:r>
            <a:endParaRPr lang="en-GB" noProof="0" dirty="0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422929A1-1F01-BA71-AA4C-06B887AA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0385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34AD-0CBC-8131-48E3-456B9270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Update Object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D837-D8E8-1613-110D-B9C58CA0F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GB" noProof="0" dirty="0"/>
              <a:t>Why: extending objects with properties and </a:t>
            </a:r>
            <a:r>
              <a:rPr lang="en-GB" noProof="0" dirty="0" err="1"/>
              <a:t>hashtables</a:t>
            </a:r>
            <a:r>
              <a:rPr lang="en-GB" noProof="0" dirty="0"/>
              <a:t> for splatting</a:t>
            </a:r>
          </a:p>
          <a:p>
            <a:r>
              <a:rPr lang="en-GB" noProof="0" dirty="0"/>
              <a:t>Extend and merge functionality of </a:t>
            </a:r>
            <a:r>
              <a:rPr lang="en-GB" b="1" noProof="0" dirty="0"/>
              <a:t>Add-Member</a:t>
            </a:r>
            <a:r>
              <a:rPr lang="en-GB" noProof="0" dirty="0"/>
              <a:t> and </a:t>
            </a:r>
            <a:r>
              <a:rPr lang="en-GB" b="1" noProof="0" dirty="0"/>
              <a:t>Update-List</a:t>
            </a:r>
          </a:p>
          <a:p>
            <a:r>
              <a:rPr lang="en-GB" noProof="0" dirty="0"/>
              <a:t>Do common sense transformation in property values</a:t>
            </a:r>
          </a:p>
          <a:p>
            <a:pPr lvl="1"/>
            <a:r>
              <a:rPr lang="en-GB" noProof="0" dirty="0"/>
              <a:t>First: add property/key</a:t>
            </a:r>
          </a:p>
          <a:p>
            <a:pPr lvl="1"/>
            <a:r>
              <a:rPr lang="en-GB" noProof="0" dirty="0"/>
              <a:t>Next: convert value to array and add new value</a:t>
            </a:r>
          </a:p>
          <a:p>
            <a:pPr lvl="1"/>
            <a:r>
              <a:rPr lang="en-GB" noProof="0" dirty="0"/>
              <a:t>Skip if the property/key already contains that value</a:t>
            </a:r>
          </a:p>
          <a:p>
            <a:pPr lvl="1"/>
            <a:r>
              <a:rPr lang="en-GB" noProof="0" dirty="0"/>
              <a:t>Overwrite value if the –force switch is used</a:t>
            </a:r>
          </a:p>
        </p:txBody>
      </p:sp>
    </p:spTree>
    <p:extLst>
      <p:ext uri="{BB962C8B-B14F-4D97-AF65-F5344CB8AC3E}">
        <p14:creationId xmlns:p14="http://schemas.microsoft.com/office/powerpoint/2010/main" val="2584956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 noProof="0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037" y="3145465"/>
            <a:ext cx="10515600" cy="1500187"/>
          </a:xfrm>
        </p:spPr>
        <p:txBody>
          <a:bodyPr/>
          <a:lstStyle/>
          <a:p>
            <a:r>
              <a:rPr lang="en-GB" noProof="0" dirty="0"/>
              <a:t>Update-Property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 dirty="0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 dirty="0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82643D59-896E-68AE-5BCA-3F8558F198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noProof="0" dirty="0"/>
              <a:t>3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GB" sz="25000" noProof="0" dirty="0">
                <a:solidFill>
                  <a:schemeClr val="bg1"/>
                </a:solidFill>
                <a:latin typeface="Stencil" panose="040409050D0802020404" pitchFamily="8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  <p:transition spd="slow" advTm="1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GB" sz="25000" noProof="0" dirty="0">
                <a:solidFill>
                  <a:schemeClr val="bg1"/>
                </a:solidFill>
                <a:latin typeface="Stencil" panose="040409050D0802020404" pitchFamily="8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86012733"/>
      </p:ext>
    </p:extLst>
  </p:cSld>
  <p:clrMapOvr>
    <a:masterClrMapping/>
  </p:clrMapOvr>
  <p:transition spd="slow" advTm="1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GB" sz="25000" noProof="0" dirty="0">
                <a:latin typeface="Stencil" panose="040409050D0802020404" pitchFamily="8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3231530"/>
      </p:ext>
    </p:extLst>
  </p:cSld>
  <p:clrMapOvr>
    <a:masterClrMapping/>
  </p:clrMapOvr>
  <p:transition spd="slow" advTm="1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1" noProof="0" dirty="0"/>
              <a:t>Tibor Soós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0E2348EB-2258-5792-670F-322202E630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666707"/>
            <a:ext cx="10515600" cy="1325563"/>
          </a:xfrm>
          <a:prstGeom prst="rect">
            <a:avLst/>
          </a:prstGeom>
        </p:spPr>
        <p:txBody>
          <a:bodyPr anchor="b" anchorCtr="0"/>
          <a:lstStyle/>
          <a:p>
            <a:pPr algn="ctr"/>
            <a:r>
              <a:rPr lang="en-GB" sz="4000" b="1" noProof="0" dirty="0">
                <a:solidFill>
                  <a:srgbClr val="346296"/>
                </a:solidFill>
                <a:latin typeface="+mn-lt"/>
              </a:rPr>
              <a:t>Filling in the Gaps of PowerShell: Searching, Updating, and Comparing Object Properties</a:t>
            </a:r>
          </a:p>
        </p:txBody>
      </p:sp>
    </p:spTree>
    <p:extLst>
      <p:ext uri="{BB962C8B-B14F-4D97-AF65-F5344CB8AC3E}">
        <p14:creationId xmlns:p14="http://schemas.microsoft.com/office/powerpoint/2010/main" val="219381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531CB4D-40EE-4CEA-4C1F-A86C158A8A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9061" y="630961"/>
            <a:ext cx="9733280" cy="1325563"/>
          </a:xfrm>
        </p:spPr>
        <p:txBody>
          <a:bodyPr/>
          <a:lstStyle/>
          <a:p>
            <a:pPr rtl="0" eaLnBrk="1" latinLnBrk="0" hangingPunct="1"/>
            <a:r>
              <a:rPr lang="en-GB" sz="4000" b="1" kern="1200" noProof="0" dirty="0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Many thanks to our sponsors:</a:t>
            </a:r>
            <a:endParaRPr lang="en-GB" noProof="0" dirty="0"/>
          </a:p>
        </p:txBody>
      </p:sp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7055FC4D-305C-B66C-BD15-95904A343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970" y="1830625"/>
            <a:ext cx="8054060" cy="424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495313"/>
            <a:ext cx="7886486" cy="4681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noProof="0" dirty="0"/>
              <a:t>MCT 1996 -2012 (Exchange, AD, SCCM…)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noProof="0" dirty="0"/>
              <a:t>PowerShell MVP 2008-2012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noProof="0" dirty="0"/>
              <a:t>Various PowerShell related IT roles 2011-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noProof="0" dirty="0"/>
              <a:t>Proud of: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noProof="0" dirty="0"/>
              <a:t>PS book in Hungarian </a:t>
            </a:r>
            <a:r>
              <a:rPr lang="en-GB" noProof="0" dirty="0">
                <a:hlinkClick r:id="rId2"/>
              </a:rPr>
              <a:t>https://powershellkonyv.hu</a:t>
            </a:r>
            <a:endParaRPr lang="en-GB" noProof="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noProof="0" dirty="0" err="1"/>
              <a:t>ScriptTools</a:t>
            </a:r>
            <a:r>
              <a:rPr lang="en-GB" noProof="0" dirty="0"/>
              <a:t> module: logging, config file management, property management, dynamic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noProof="0" dirty="0"/>
              <a:t>Successful large PS projects as a freelancer: PAM request fulfilment (Jira ServiceDesk, CyberArk)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noProof="0" dirty="0"/>
              <a:t>Play table tennis (not as good as J-O </a:t>
            </a:r>
            <a:r>
              <a:rPr lang="en-GB" noProof="0" dirty="0">
                <a:sym typeface="Wingdings" panose="05000000000000000000" pitchFamily="2" charset="2"/>
              </a:rPr>
              <a:t></a:t>
            </a:r>
            <a:r>
              <a:rPr lang="en-GB" noProof="0" dirty="0"/>
              <a:t>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3F84C9-7486-D81C-EDE7-12CE856D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2" y="324852"/>
            <a:ext cx="7886485" cy="1325563"/>
          </a:xfrm>
        </p:spPr>
        <p:txBody>
          <a:bodyPr>
            <a:normAutofit/>
          </a:bodyPr>
          <a:lstStyle/>
          <a:p>
            <a:r>
              <a:rPr lang="en-GB" sz="6600" noProof="0" dirty="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Tibor Soós</a:t>
            </a:r>
          </a:p>
        </p:txBody>
      </p:sp>
      <p:pic>
        <p:nvPicPr>
          <p:cNvPr id="6" name="Picture 5" descr="A person wearing glasses and a plaid shirt&#10;&#10;AI-generated content may be incorrect.">
            <a:extLst>
              <a:ext uri="{FF2B5EF4-FFF2-40B4-BE49-F238E27FC236}">
                <a16:creationId xmlns:a16="http://schemas.microsoft.com/office/drawing/2014/main" id="{C864EC10-E9F3-8FBA-E8A2-6A8AFA17E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1" y="548634"/>
            <a:ext cx="2880366" cy="28803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C20119-4013-638D-2579-B7AB9D60EEFE}"/>
              </a:ext>
            </a:extLst>
          </p:cNvPr>
          <p:cNvSpPr txBox="1"/>
          <p:nvPr/>
        </p:nvSpPr>
        <p:spPr>
          <a:xfrm>
            <a:off x="639220" y="3429000"/>
            <a:ext cx="2607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hlinkClick r:id="rId4"/>
              </a:rPr>
              <a:t>soos.tibor@hotmail.com</a:t>
            </a:r>
            <a:endParaRPr lang="en-GB" noProof="0" dirty="0"/>
          </a:p>
          <a:p>
            <a:r>
              <a:rPr lang="en-GB" i="0" noProof="0" dirty="0">
                <a:effectLst/>
                <a:latin typeface="-apple-system"/>
                <a:hlinkClick r:id="rId5"/>
              </a:rPr>
              <a:t>linkedin.com/in/</a:t>
            </a:r>
            <a:r>
              <a:rPr lang="en-GB" i="0" noProof="0" dirty="0" err="1">
                <a:effectLst/>
                <a:latin typeface="-apple-system"/>
                <a:hlinkClick r:id="rId5"/>
              </a:rPr>
              <a:t>tiborsoos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Missing Cmdlets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noProof="0" dirty="0"/>
              <a:t>Search for properties and property values of objects</a:t>
            </a:r>
          </a:p>
          <a:p>
            <a:r>
              <a:rPr lang="en-GB" noProof="0" dirty="0"/>
              <a:t>Compare objects by their properties</a:t>
            </a:r>
          </a:p>
          <a:p>
            <a:pPr lvl="1"/>
            <a:r>
              <a:rPr lang="en-GB" b="1" noProof="0" dirty="0"/>
              <a:t>Compare-Object</a:t>
            </a:r>
            <a:r>
              <a:rPr lang="en-GB" noProof="0" dirty="0"/>
              <a:t> should rather be called </a:t>
            </a:r>
          </a:p>
          <a:p>
            <a:pPr marL="457200" lvl="1" indent="0">
              <a:buNone/>
            </a:pPr>
            <a:r>
              <a:rPr lang="en-GB" b="1" noProof="0" dirty="0"/>
              <a:t>Compare-Collections</a:t>
            </a:r>
            <a:r>
              <a:rPr lang="en-GB" noProof="0" dirty="0"/>
              <a:t> </a:t>
            </a:r>
            <a:r>
              <a:rPr lang="en-GB" noProof="0" dirty="0">
                <a:sym typeface="Wingdings" panose="05000000000000000000" pitchFamily="2" charset="2"/>
              </a:rPr>
              <a:t></a:t>
            </a:r>
            <a:endParaRPr lang="en-GB" noProof="0" dirty="0"/>
          </a:p>
          <a:p>
            <a:r>
              <a:rPr lang="en-GB" noProof="0" dirty="0"/>
              <a:t>Add/update properties of objects (AND keys of </a:t>
            </a:r>
            <a:r>
              <a:rPr lang="en-GB" noProof="0" dirty="0" err="1"/>
              <a:t>hashtables</a:t>
            </a:r>
            <a:r>
              <a:rPr lang="en-GB" noProof="0" dirty="0"/>
              <a:t>!)</a:t>
            </a:r>
          </a:p>
          <a:p>
            <a:pPr lvl="1"/>
            <a:r>
              <a:rPr lang="en-GB" noProof="0" dirty="0"/>
              <a:t>If(</a:t>
            </a:r>
            <a:r>
              <a:rPr lang="en-GB" i="1" noProof="0" dirty="0"/>
              <a:t>property doesn’t exist</a:t>
            </a:r>
            <a:r>
              <a:rPr lang="en-GB" noProof="0" dirty="0"/>
              <a:t>){add-member}elseif(</a:t>
            </a:r>
            <a:r>
              <a:rPr lang="en-GB" i="1" noProof="0" dirty="0"/>
              <a:t>existing property</a:t>
            </a:r>
            <a:r>
              <a:rPr lang="en-GB" noProof="0" dirty="0"/>
              <a:t> –</a:t>
            </a:r>
            <a:r>
              <a:rPr lang="en-GB" noProof="0" dirty="0" err="1"/>
              <a:t>eq</a:t>
            </a:r>
            <a:r>
              <a:rPr lang="en-GB" noProof="0" dirty="0"/>
              <a:t> </a:t>
            </a:r>
            <a:r>
              <a:rPr lang="en-GB" i="1" noProof="0" dirty="0" err="1"/>
              <a:t>newvalue</a:t>
            </a:r>
            <a:r>
              <a:rPr lang="en-GB" noProof="0" dirty="0"/>
              <a:t>){</a:t>
            </a:r>
            <a:r>
              <a:rPr lang="en-GB" i="1" noProof="0" dirty="0"/>
              <a:t>skip</a:t>
            </a:r>
            <a:r>
              <a:rPr lang="en-GB" noProof="0" dirty="0"/>
              <a:t>}elseif(</a:t>
            </a:r>
            <a:r>
              <a:rPr lang="en-GB" i="1" noProof="0" dirty="0"/>
              <a:t>property single</a:t>
            </a:r>
            <a:r>
              <a:rPr lang="en-GB" noProof="0" dirty="0"/>
              <a:t>){</a:t>
            </a:r>
            <a:r>
              <a:rPr lang="en-GB" i="1" noProof="0" dirty="0"/>
              <a:t>convert property to collection, add new value</a:t>
            </a:r>
            <a:r>
              <a:rPr lang="en-GB" noProof="0" dirty="0"/>
              <a:t>}else{</a:t>
            </a:r>
            <a:r>
              <a:rPr lang="en-GB" i="1" noProof="0" dirty="0"/>
              <a:t>add new value</a:t>
            </a:r>
            <a:r>
              <a:rPr lang="en-GB" noProof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136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192EE-E93E-B149-CB0B-C47E20121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7A6694-5038-F5B2-436D-6790FC86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Searching for Properties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8E8FF2-92C9-4C8E-8DBE-6CFA0226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Objects with a lot of properties: WMI/CIM/AD/REST API responses…</a:t>
            </a:r>
          </a:p>
          <a:p>
            <a:r>
              <a:rPr lang="en-GB" noProof="0" dirty="0"/>
              <a:t>Search in property names and/or values</a:t>
            </a:r>
          </a:p>
          <a:p>
            <a:r>
              <a:rPr lang="en-GB" noProof="0" dirty="0"/>
              <a:t>Dynamic search: based on values in another properties</a:t>
            </a:r>
          </a:p>
          <a:p>
            <a:r>
              <a:rPr lang="en-GB" noProof="0" dirty="0"/>
              <a:t>Key technology: </a:t>
            </a:r>
            <a:r>
              <a:rPr lang="en-GB" b="1" noProof="0" dirty="0"/>
              <a:t>$</a:t>
            </a:r>
            <a:r>
              <a:rPr lang="en-GB" b="1" noProof="0" dirty="0" err="1"/>
              <a:t>object.psobject.properties</a:t>
            </a:r>
            <a:endParaRPr lang="en-GB" b="1" noProof="0" dirty="0"/>
          </a:p>
        </p:txBody>
      </p:sp>
    </p:spTree>
    <p:extLst>
      <p:ext uri="{BB962C8B-B14F-4D97-AF65-F5344CB8AC3E}">
        <p14:creationId xmlns:p14="http://schemas.microsoft.com/office/powerpoint/2010/main" val="109108381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10B4CA76F661498C662C4D69800553" ma:contentTypeVersion="13" ma:contentTypeDescription="Create a new document." ma:contentTypeScope="" ma:versionID="8e04fcd09f7a7dfd06ff4a6ceabf43dc">
  <xsd:schema xmlns:xsd="http://www.w3.org/2001/XMLSchema" xmlns:xs="http://www.w3.org/2001/XMLSchema" xmlns:p="http://schemas.microsoft.com/office/2006/metadata/properties" xmlns:ns2="58c243a5-121d-4837-b81c-114e1b569ece" xmlns:ns3="77f18391-c91f-4725-9130-63caf76c1806" targetNamespace="http://schemas.microsoft.com/office/2006/metadata/properties" ma:root="true" ma:fieldsID="665b7cb087352da028993c4fb985284c" ns2:_="" ns3:_="">
    <xsd:import namespace="58c243a5-121d-4837-b81c-114e1b569ece"/>
    <xsd:import namespace="77f18391-c91f-4725-9130-63caf76c18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243a5-121d-4837-b81c-114e1b569e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18391-c91f-4725-9130-63caf76c180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308bfb8-9000-4349-8794-c2de05f0bbcb}" ma:internalName="TaxCatchAll" ma:showField="CatchAllData" ma:web="77f18391-c91f-4725-9130-63caf76c18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8c243a5-121d-4837-b81c-114e1b569ece">
      <Terms xmlns="http://schemas.microsoft.com/office/infopath/2007/PartnerControls"/>
    </lcf76f155ced4ddcb4097134ff3c332f>
    <TaxCatchAll xmlns="77f18391-c91f-4725-9130-63caf76c1806" xsi:nil="true"/>
  </documentManagement>
</p:properties>
</file>

<file path=customXml/itemProps1.xml><?xml version="1.0" encoding="utf-8"?>
<ds:datastoreItem xmlns:ds="http://schemas.openxmlformats.org/officeDocument/2006/customXml" ds:itemID="{57D9B22B-F436-4FE5-B6C0-65AB2260F5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43F5F-D51B-403B-A401-EA162F276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c243a5-121d-4837-b81c-114e1b569ece"/>
    <ds:schemaRef ds:uri="77f18391-c91f-4725-9130-63caf76c1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9C06E3-346E-408E-B352-32E922A070CE}">
  <ds:schemaRefs>
    <ds:schemaRef ds:uri="http://schemas.microsoft.com/office/2006/metadata/properties"/>
    <ds:schemaRef ds:uri="http://schemas.microsoft.com/office/infopath/2007/PartnerControls"/>
    <ds:schemaRef ds:uri="2347cc20-e10c-452d-848a-c18e83138525"/>
    <ds:schemaRef ds:uri="85c0ce47-fe9c-4809-bf88-519c39a738e6"/>
    <ds:schemaRef ds:uri="58c243a5-121d-4837-b81c-114e1b569ece"/>
    <ds:schemaRef ds:uri="77f18391-c91f-4725-9130-63caf76c180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3313</TotalTime>
  <Words>403</Words>
  <Application>Microsoft Office PowerPoint</Application>
  <PresentationFormat>Widescreen</PresentationFormat>
  <Paragraphs>64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-apple-system</vt:lpstr>
      <vt:lpstr>Arial</vt:lpstr>
      <vt:lpstr>Calibri</vt:lpstr>
      <vt:lpstr>Segoe UI</vt:lpstr>
      <vt:lpstr>Segoe UI Light</vt:lpstr>
      <vt:lpstr>Stencil</vt:lpstr>
      <vt:lpstr>Wingdings</vt:lpstr>
      <vt:lpstr>Title</vt:lpstr>
      <vt:lpstr>Blank</vt:lpstr>
      <vt:lpstr>Speaker's slide</vt:lpstr>
      <vt:lpstr>Content</vt:lpstr>
      <vt:lpstr>Next Up: Filling in the Gaps of PowerShell: Searching, Updating, and Comparing Object Properties</vt:lpstr>
      <vt:lpstr>3</vt:lpstr>
      <vt:lpstr>2</vt:lpstr>
      <vt:lpstr>1</vt:lpstr>
      <vt:lpstr>Filling in the Gaps of PowerShell: Searching, Updating, and Comparing Object Properties</vt:lpstr>
      <vt:lpstr>Many thanks to our sponsors:</vt:lpstr>
      <vt:lpstr>Tibor Soós</vt:lpstr>
      <vt:lpstr>Missing Cmdlets</vt:lpstr>
      <vt:lpstr>Searching for Properties</vt:lpstr>
      <vt:lpstr>Demo</vt:lpstr>
      <vt:lpstr>Compare Object Properties</vt:lpstr>
      <vt:lpstr>Demo</vt:lpstr>
      <vt:lpstr>Update Object Properties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Tibor Soós</cp:lastModifiedBy>
  <cp:revision>1</cp:revision>
  <dcterms:created xsi:type="dcterms:W3CDTF">2024-03-26T13:08:23Z</dcterms:created>
  <dcterms:modified xsi:type="dcterms:W3CDTF">2025-06-22T16:33:44Z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0x0101006910B4CA76F661498C662C4D69800553</vt:lpwstr>
  </property>
  <property fmtid="{D5CDD505-2E9C-101B-9397-08002B2CF9AE}" pid="3" name="MediaServiceImageTags">
    <vt:lpwstr/>
  </property>
  <property fmtid="{D5CDD505-2E9C-101B-9397-08002B2CF9AE}" pid="4" name="MSIP_Label_8af657d4-2045-4871-9872-e323e3545d60_Enabled">
    <vt:lpwstr>true</vt:lpwstr>
  </property>
  <property fmtid="{D5CDD505-2E9C-101B-9397-08002B2CF9AE}" pid="5" name="MSIP_Label_8af657d4-2045-4871-9872-e323e3545d60_SetDate">
    <vt:lpwstr>2025-02-21T08:07:40Z</vt:lpwstr>
  </property>
  <property fmtid="{D5CDD505-2E9C-101B-9397-08002B2CF9AE}" pid="6" name="MSIP_Label_8af657d4-2045-4871-9872-e323e3545d60_Method">
    <vt:lpwstr>Standard</vt:lpwstr>
  </property>
  <property fmtid="{D5CDD505-2E9C-101B-9397-08002B2CF9AE}" pid="7" name="MSIP_Label_8af657d4-2045-4871-9872-e323e3545d60_Name">
    <vt:lpwstr>Open sublabel</vt:lpwstr>
  </property>
  <property fmtid="{D5CDD505-2E9C-101B-9397-08002B2CF9AE}" pid="8" name="MSIP_Label_8af657d4-2045-4871-9872-e323e3545d60_SiteId">
    <vt:lpwstr>753c5d99-05be-4237-b4c5-fdb2e6b32ab2</vt:lpwstr>
  </property>
  <property fmtid="{D5CDD505-2E9C-101B-9397-08002B2CF9AE}" pid="9" name="MSIP_Label_8af657d4-2045-4871-9872-e323e3545d60_ActionId">
    <vt:lpwstr>a42e57ee-2a5a-4e93-8ab7-c9eac7c5e4a7</vt:lpwstr>
  </property>
  <property fmtid="{D5CDD505-2E9C-101B-9397-08002B2CF9AE}" pid="10" name="MSIP_Label_8af657d4-2045-4871-9872-e323e3545d60_ContentBits">
    <vt:lpwstr>0</vt:lpwstr>
  </property>
  <property fmtid="{D5CDD505-2E9C-101B-9397-08002B2CF9AE}" pid="11" name="MSIP_Label_8af657d4-2045-4871-9872-e323e3545d60_Tag">
    <vt:lpwstr>10, 3, 0, 1</vt:lpwstr>
  </property>
</Properties>
</file>