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980927-6742-401C-8AEA-F6B8220175BE}">
  <a:tblStyle styleId="{58980927-6742-401C-8AEA-F6B8220175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6c155bc8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6c155bc8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9966a425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9966a425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9966a425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9966a425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9966a42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9966a42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9966a425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9966a42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9966a425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9966a425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9966a425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9966a425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9966a425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9966a425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9966a425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9966a425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9966a425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9966a425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9966a425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9966a425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46e2531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46e2531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9966a42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9966a42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9966a42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9966a42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9966a42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9966a42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9966a425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9966a425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9966a42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9966a42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9966a425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9966a425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Skills Self-Assessment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Please complete before Week 3 of class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725450" y="81450"/>
            <a:ext cx="7338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Myself - </a:t>
            </a:r>
            <a:r>
              <a:rPr lang="en" sz="2600"/>
              <a:t>Fidelia Nawar</a:t>
            </a:r>
            <a:endParaRPr sz="2600"/>
          </a:p>
        </p:txBody>
      </p:sp>
      <p:graphicFrame>
        <p:nvGraphicFramePr>
          <p:cNvPr id="110" name="Google Shape;110;p22"/>
          <p:cNvGraphicFramePr/>
          <p:nvPr/>
        </p:nvGraphicFramePr>
        <p:xfrm>
          <a:off x="425800" y="7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{58980927-6742-401C-8AEA-F6B8220175BE}</a:tableStyleId>
              </a:tblPr>
              <a:tblGrid>
                <a:gridCol w="2804975"/>
                <a:gridCol w="2804975"/>
                <a:gridCol w="2804975"/>
              </a:tblGrid>
              <a:tr h="10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What top 5 skills (technical and non-technical) am I good at and can bring to the Capstone team?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top 5 skills would I look for in other Capstone teammates to complement my skills and experiences?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 and industry expertise / network / domain expertise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62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Coding (Python/C++/JavaScript/ SQL)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Project Management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NLP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Frontend/backend development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Creating presentations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App building skills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Frontend/API integration skills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Technical writing experience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UI/UX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Data Wrangling/Engineering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Software Engineer at Microsoft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DevOps/SWE/Security internships from the past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725450" y="81450"/>
            <a:ext cx="7338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Myself - </a:t>
            </a:r>
            <a:r>
              <a:rPr lang="en" sz="2600"/>
              <a:t>George Rodriguez</a:t>
            </a:r>
            <a:endParaRPr sz="2600"/>
          </a:p>
        </p:txBody>
      </p:sp>
      <p:graphicFrame>
        <p:nvGraphicFramePr>
          <p:cNvPr id="116" name="Google Shape;116;p23"/>
          <p:cNvGraphicFramePr/>
          <p:nvPr/>
        </p:nvGraphicFramePr>
        <p:xfrm>
          <a:off x="425800" y="7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{58980927-6742-401C-8AEA-F6B8220175BE}</a:tableStyleId>
              </a:tblPr>
              <a:tblGrid>
                <a:gridCol w="2804975"/>
                <a:gridCol w="2804975"/>
                <a:gridCol w="2804975"/>
              </a:tblGrid>
              <a:tr h="10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What top 5 skills (technical and non-technical) am I good at and can bring to the Capstone team?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top 5 skills would I look for in other Capstone teammates to complement my skills and experiences?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 and industry expertise / network / domain expertise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62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SQL, Database Architecture, Some Cloud Infrastructure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Data Analysis/Data Visualization/EDA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Project Management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 </a:t>
                      </a:r>
                      <a:r>
                        <a:rPr lang="en"/>
                        <a:t>Storytelling</a:t>
                      </a:r>
                      <a:r>
                        <a:rPr lang="en"/>
                        <a:t> and framing a problem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Slides Design/PPT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ML/NLP skills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App/Web Design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Model Interpretation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Technologies/Analytics Consultant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Business Operations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Economic Theory </a:t>
                      </a:r>
                      <a:r>
                        <a:rPr lang="en"/>
                        <a:t>Enthusiast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725450" y="81450"/>
            <a:ext cx="7338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Myself - </a:t>
            </a:r>
            <a:r>
              <a:rPr lang="en" sz="2600"/>
              <a:t>Justine Taylor</a:t>
            </a:r>
            <a:endParaRPr sz="2600"/>
          </a:p>
        </p:txBody>
      </p:sp>
      <p:graphicFrame>
        <p:nvGraphicFramePr>
          <p:cNvPr id="122" name="Google Shape;122;p24"/>
          <p:cNvGraphicFramePr/>
          <p:nvPr/>
        </p:nvGraphicFramePr>
        <p:xfrm>
          <a:off x="425800" y="7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{58980927-6742-401C-8AEA-F6B8220175BE}</a:tableStyleId>
              </a:tblPr>
              <a:tblGrid>
                <a:gridCol w="2804975"/>
                <a:gridCol w="2804975"/>
                <a:gridCol w="2804975"/>
              </a:tblGrid>
              <a:tr h="10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What top 5 skills (technical and non-technical) am I good at and can bring to the Capstone team?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top 5 skills would I look for in other Capstone teammates to complement my skills and experiences?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 and industry expertise / network / domain expertise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engineering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Coding (Python, Java, C++, SQL, databases, architecture design, etc)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Breaking down complex topics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Leadership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Writing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Communication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 end development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Machine Learning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 research and </a:t>
                      </a:r>
                      <a:r>
                        <a:rPr lang="en"/>
                        <a:t>competitive</a:t>
                      </a:r>
                      <a:r>
                        <a:rPr lang="en"/>
                        <a:t> analysis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Environmental and/or geospatial background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Backend engineer at Google for a complex web of related systems (MyMaps, Google Earth Web, Google Earth Engine, Environmental Insights Explorer, Google Earth Pro)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Throughout undergrad, MIDS and my career, I’ve put emphasis on environmental / geospatial projects and </a:t>
                      </a:r>
                      <a:r>
                        <a:rPr lang="en"/>
                        <a:t>opportunities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725450" y="81450"/>
            <a:ext cx="7338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Myself - </a:t>
            </a:r>
            <a:r>
              <a:rPr lang="en" sz="2600"/>
              <a:t>Tymon Silva</a:t>
            </a:r>
            <a:endParaRPr sz="2600"/>
          </a:p>
        </p:txBody>
      </p:sp>
      <p:graphicFrame>
        <p:nvGraphicFramePr>
          <p:cNvPr id="128" name="Google Shape;128;p25"/>
          <p:cNvGraphicFramePr/>
          <p:nvPr/>
        </p:nvGraphicFramePr>
        <p:xfrm>
          <a:off x="425800" y="7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{58980927-6742-401C-8AEA-F6B8220175BE}</a:tableStyleId>
              </a:tblPr>
              <a:tblGrid>
                <a:gridCol w="2804975"/>
                <a:gridCol w="2804975"/>
                <a:gridCol w="2804975"/>
              </a:tblGrid>
              <a:tr h="10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What top 5 skills (technical and non-technical) am I good at and can bring to the Capstone team?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top 5 skills would I look for in other Capstone teammates to complement my skills and experiences?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 and industry expertise / network / domain expertise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62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SQL, data analysis/visualization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Web app developer experience (Flask and React)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UI/UX/Logo Design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Python and Javascript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Market Research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Project management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Data engineering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Machine Learning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Mobile app development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Presentation and public speaking skills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Market Research analyst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Data analyst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Full stack web development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Aerospace/manufacturing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Industrial Engineering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725450" y="81450"/>
            <a:ext cx="7338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Myself - </a:t>
            </a:r>
            <a:r>
              <a:rPr lang="en" sz="2600"/>
              <a:t>Clayton Summitt</a:t>
            </a:r>
            <a:endParaRPr sz="2600"/>
          </a:p>
        </p:txBody>
      </p:sp>
      <p:graphicFrame>
        <p:nvGraphicFramePr>
          <p:cNvPr id="134" name="Google Shape;134;p26"/>
          <p:cNvGraphicFramePr/>
          <p:nvPr/>
        </p:nvGraphicFramePr>
        <p:xfrm>
          <a:off x="425800" y="7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{58980927-6742-401C-8AEA-F6B8220175BE}</a:tableStyleId>
              </a:tblPr>
              <a:tblGrid>
                <a:gridCol w="2804975"/>
                <a:gridCol w="2804975"/>
                <a:gridCol w="2804975"/>
              </a:tblGrid>
              <a:tr h="10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What top 5 skills (technical and non-technical) am I good at and can bring to the Capstone team?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top 5 skills would I look for in other Capstone teammates to complement my skills and experiences?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 and industry expertise / network / domain expertise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62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725450" y="81450"/>
            <a:ext cx="7338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Myself - </a:t>
            </a:r>
            <a:r>
              <a:rPr lang="en" sz="2600"/>
              <a:t>Soo Sung</a:t>
            </a:r>
            <a:endParaRPr sz="2600"/>
          </a:p>
        </p:txBody>
      </p:sp>
      <p:graphicFrame>
        <p:nvGraphicFramePr>
          <p:cNvPr id="140" name="Google Shape;140;p27"/>
          <p:cNvGraphicFramePr/>
          <p:nvPr/>
        </p:nvGraphicFramePr>
        <p:xfrm>
          <a:off x="425800" y="7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{58980927-6742-401C-8AEA-F6B8220175BE}</a:tableStyleId>
              </a:tblPr>
              <a:tblGrid>
                <a:gridCol w="2804975"/>
                <a:gridCol w="2804975"/>
                <a:gridCol w="2804975"/>
              </a:tblGrid>
              <a:tr h="10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What top 5 skills (technical and non-technical) am I good at and can bring to the Capstone team?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top 5 skills would I look for in other Capstone teammates to complement my skills and experiences?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 and industry expertise / network / domain expertise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62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Tensorflow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Data visualization with </a:t>
                      </a:r>
                      <a:r>
                        <a:rPr lang="en"/>
                        <a:t>tableau</a:t>
                      </a:r>
                      <a:r>
                        <a:rPr lang="en"/>
                        <a:t> or altair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Python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Project management using jira like tools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Communication/doing write ups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Scrum/agile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Building the data pipeline to production(I have some basic experience only from class)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Deploying models - I’d like to get more experience in this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Statistics skills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Building the end user app - I’d like to get more experience in this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UI/UX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Technical writer for AWS Java SDK, GCP BigQuery and currently Tensorflow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TPM experience delivering several projects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Front end developer for a digital market app using React, js, css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/>
        </p:nvSpPr>
        <p:spPr>
          <a:xfrm>
            <a:off x="725450" y="81450"/>
            <a:ext cx="7338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Myself - </a:t>
            </a:r>
            <a:r>
              <a:rPr lang="en" sz="2600"/>
              <a:t>Qi Yao</a:t>
            </a:r>
            <a:endParaRPr sz="2600"/>
          </a:p>
        </p:txBody>
      </p:sp>
      <p:graphicFrame>
        <p:nvGraphicFramePr>
          <p:cNvPr id="146" name="Google Shape;146;p28"/>
          <p:cNvGraphicFramePr/>
          <p:nvPr/>
        </p:nvGraphicFramePr>
        <p:xfrm>
          <a:off x="425800" y="7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{58980927-6742-401C-8AEA-F6B8220175BE}</a:tableStyleId>
              </a:tblPr>
              <a:tblGrid>
                <a:gridCol w="2804975"/>
                <a:gridCol w="2804975"/>
                <a:gridCol w="2804975"/>
              </a:tblGrid>
              <a:tr h="10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What top 5 skills (technical and non-technical) am I good at and can bring to the Capstone team?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top 5 skills would I look for in other Capstone teammates to complement my skills and experiences?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 and industry expertise / network / domain expertise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62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Data analytics and data visualization (Tableau)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Coding (Python, SQL)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Machine learning/Deep learning (CV, NLP)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Data wrangling/engineering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Project management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UI/UX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Javascript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Productionizing ML apps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Mobile app development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Front end development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Public Health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Hospital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725450" y="81450"/>
            <a:ext cx="7338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Myself - </a:t>
            </a:r>
            <a:r>
              <a:rPr lang="en" sz="2600"/>
              <a:t>Shirley Zhong</a:t>
            </a:r>
            <a:endParaRPr sz="2600"/>
          </a:p>
        </p:txBody>
      </p:sp>
      <p:graphicFrame>
        <p:nvGraphicFramePr>
          <p:cNvPr id="152" name="Google Shape;152;p29"/>
          <p:cNvGraphicFramePr/>
          <p:nvPr/>
        </p:nvGraphicFramePr>
        <p:xfrm>
          <a:off x="425800" y="7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{58980927-6742-401C-8AEA-F6B8220175BE}</a:tableStyleId>
              </a:tblPr>
              <a:tblGrid>
                <a:gridCol w="2804975"/>
                <a:gridCol w="2804975"/>
                <a:gridCol w="2804975"/>
              </a:tblGrid>
              <a:tr h="10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What top 5 skills (technical and non-technical) am I good at and can bring to the Capstone team?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top 5 skills would I look for in other Capstone teammates to complement my skills and experiences?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 and industry expertise / network / domain expertise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62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Technical: Tableau, NLP info extraction, openCV image processing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Non-technical: Time management, teamwork, project management for small projects, video editing for final product showcase, slide deck build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Software engineering, UI/UX for app building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Webpage making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Communication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Model building using machine learning techniques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Analysis skills and statistical background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Bachelor degree in chemical engineering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Worked in renewable energy industry for 4 years, mainly focusing on fuel cell and electrolyzer stack design and fabrication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Good at research work and experiment design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/>
        </p:nvSpPr>
        <p:spPr>
          <a:xfrm>
            <a:off x="725450" y="81450"/>
            <a:ext cx="7338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Myself - </a:t>
            </a:r>
            <a:r>
              <a:rPr lang="en" sz="2600"/>
              <a:t>Jacob Wilson</a:t>
            </a:r>
            <a:endParaRPr sz="2600"/>
          </a:p>
        </p:txBody>
      </p:sp>
      <p:graphicFrame>
        <p:nvGraphicFramePr>
          <p:cNvPr id="158" name="Google Shape;158;p30"/>
          <p:cNvGraphicFramePr/>
          <p:nvPr/>
        </p:nvGraphicFramePr>
        <p:xfrm>
          <a:off x="425800" y="7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{58980927-6742-401C-8AEA-F6B8220175BE}</a:tableStyleId>
              </a:tblPr>
              <a:tblGrid>
                <a:gridCol w="2804975"/>
                <a:gridCol w="2804975"/>
                <a:gridCol w="2804975"/>
              </a:tblGrid>
              <a:tr h="10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What top 5 skills (technical and non-technical) am I good at and can bring to the Capstone team?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top 5 skills would I look for in other Capstone teammates to complement my skills and experiences?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 and industry expertise / network / domain expertise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Technical</a:t>
                      </a:r>
                      <a:r>
                        <a:rPr lang="en"/>
                        <a:t>: Software engineering, data engineering, ML engineering, cloud architecture, NLP/NER/Information extraction using machine learning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Non-technical</a:t>
                      </a:r>
                      <a:r>
                        <a:rPr lang="en"/>
                        <a:t>: program management, product management, communications, leadership, agile / scrum management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Deep learning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Other NLP tasks outside of NER/Information extraction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Unsupervised learning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ArcGIS and other geo-spatial data experience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Electrical/</a:t>
                      </a:r>
                      <a:r>
                        <a:rPr lang="en"/>
                        <a:t>mechanical</a:t>
                      </a:r>
                      <a:r>
                        <a:rPr lang="en"/>
                        <a:t> engineering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Retail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Marketing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Tax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Audit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Technology Consulting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Legal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ESG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/>
        </p:nvSpPr>
        <p:spPr>
          <a:xfrm>
            <a:off x="725450" y="81450"/>
            <a:ext cx="7338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Myself - </a:t>
            </a:r>
            <a:r>
              <a:rPr lang="en" sz="2600"/>
              <a:t>Pony Ameri</a:t>
            </a:r>
            <a:endParaRPr sz="2600"/>
          </a:p>
        </p:txBody>
      </p:sp>
      <p:graphicFrame>
        <p:nvGraphicFramePr>
          <p:cNvPr id="164" name="Google Shape;164;p31"/>
          <p:cNvGraphicFramePr/>
          <p:nvPr/>
        </p:nvGraphicFramePr>
        <p:xfrm>
          <a:off x="425800" y="7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{58980927-6742-401C-8AEA-F6B8220175BE}</a:tableStyleId>
              </a:tblPr>
              <a:tblGrid>
                <a:gridCol w="2804975"/>
                <a:gridCol w="2804975"/>
                <a:gridCol w="2804975"/>
              </a:tblGrid>
              <a:tr h="10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What top 5 skills (technical and non-technical) am I good at and can bring to the Capstone team?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top 5 skills would I look for in other Capstone teammates to complement my skills and experiences?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 and industry expertise / network / domain expertise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62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636025" y="222075"/>
            <a:ext cx="41481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Non-exhaustive example list of technical skills (has or willing to learn)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Data wrangling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Data engineering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Data integration / API engineering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Cloud infrastructure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EDA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Machine learning engineering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Supervised ML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Unsupervised ML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Deep Learning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Reinforcement Learning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Computer Vision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Time Series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NLP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Data analytics and data visualization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UI/UX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Javascript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Productionizing ML apps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Mobile</a:t>
            </a:r>
            <a:r>
              <a:rPr lang="en" sz="1200">
                <a:solidFill>
                  <a:schemeClr val="dk1"/>
                </a:solidFill>
              </a:rPr>
              <a:t> app development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Front end development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Server to Client side - full stack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Productionizing ML App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QA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Coding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784125" y="432829"/>
            <a:ext cx="4008300" cy="46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Non-exhaustive e</a:t>
            </a:r>
            <a:r>
              <a:rPr b="1" lang="en">
                <a:solidFill>
                  <a:schemeClr val="dk1"/>
                </a:solidFill>
              </a:rPr>
              <a:t>xample list of Non-DS technical skills (has or willing to learn)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Communication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Facilitation of discussions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Interview SMEs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Project management, running a reporting cadence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Product management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Collecting requirements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Usability testing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Market research and competitive analysis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Writing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Breaking down complex topics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Powerpoint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Slides design, putting together presentation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Storytelling and framing a problem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Conflict resolution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Leadership (leading a team to finish a high-stake project)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Setting directions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Scrum and agile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77425" y="-107425"/>
            <a:ext cx="84711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Do not edit without permission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725450" y="81450"/>
            <a:ext cx="7338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Myself - Mitch Abdon</a:t>
            </a:r>
            <a:endParaRPr sz="2600"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425800" y="7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{58980927-6742-401C-8AEA-F6B8220175BE}</a:tableStyleId>
              </a:tblPr>
              <a:tblGrid>
                <a:gridCol w="2804975"/>
                <a:gridCol w="2804975"/>
                <a:gridCol w="2804975"/>
              </a:tblGrid>
              <a:tr h="10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What top 5 skills (technical and non-technical) am I good at and can bring to the Capstone team?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top 5 skills would I look for in other Capstone teammates to complement my skills and experiences?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Experience and industry expertise / network / domain expertise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Programming: Python, 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ML: deep learning, NLP, data viz, causal inference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Non-tech: Problem framing, data storytelling, leadership, market research/competitive analysis, communication, client coordination, project management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Computer vision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Front/backend development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Cloud infrastructure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Geospatial data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engineering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Deployment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Led data analytics teams in development/public sector  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Economics, econometrics, impact evaluation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Public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policy, digital ID, digital transformation in tax administration and social service delivery 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Experience working and coordinating with government and development agencies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725450" y="81450"/>
            <a:ext cx="7338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Myself - </a:t>
            </a:r>
            <a:r>
              <a:rPr lang="en" sz="2600"/>
              <a:t>Prathyusha Charagondla</a:t>
            </a:r>
            <a:endParaRPr sz="2600"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425800" y="7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{58980927-6742-401C-8AEA-F6B8220175BE}</a:tableStyleId>
              </a:tblPr>
              <a:tblGrid>
                <a:gridCol w="2804975"/>
                <a:gridCol w="2804975"/>
                <a:gridCol w="2804975"/>
              </a:tblGrid>
              <a:tr h="10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What top 5 skills (technical and non-technical) am I good at and can bring to the Capstone team?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top 5 skills would I look for in other Capstone teammates to complement my skills and experiences?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Experience and industry expertise / network / domain expertise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62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Programming (R, Python, Javascript)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Frontend &amp; Backend development including APIs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Data Wrangling/EDA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Machine Learning (Computer Vision, NLP)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Writing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Product Management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Market research and competitive analysis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Machine Learning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Productionizing ML apps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Communication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Experience in Backend and Frontend in industry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Worked in Software and Education fields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Bachelors in Cognitive Science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Working with time series data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725450" y="81450"/>
            <a:ext cx="7338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Myself - </a:t>
            </a:r>
            <a:r>
              <a:rPr lang="en" sz="2600"/>
              <a:t>Stephen Chen</a:t>
            </a:r>
            <a:endParaRPr sz="2600"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425800" y="7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{58980927-6742-401C-8AEA-F6B8220175BE}</a:tableStyleId>
              </a:tblPr>
              <a:tblGrid>
                <a:gridCol w="2804975"/>
                <a:gridCol w="2804975"/>
                <a:gridCol w="2804975"/>
              </a:tblGrid>
              <a:tr h="10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What top 5 skills (technical and non-technical) am I good at and can bring to the Capstone team?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top 5 skills would I look for in other Capstone teammates to complement my skills and experiences?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Experience and industry expertise / network / domain expertise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62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Programming (Proficient in Python and R)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Data wrangling/engineering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Machine learning engineering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Data analytics and data visualization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Supervised/Unsupervised ML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UI/UX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end development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Time Series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NLP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Web design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BS Degree in Statistics from UCLA (Class of 2021)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Internships from healthcare, telecomms, and IT consulting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Experience in building data cleaning/engineering/ modeling pipelines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725450" y="81450"/>
            <a:ext cx="7338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Myself - </a:t>
            </a:r>
            <a:r>
              <a:rPr lang="en" sz="2600"/>
              <a:t>Intae Kim</a:t>
            </a:r>
            <a:endParaRPr sz="2600"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425800" y="7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{58980927-6742-401C-8AEA-F6B8220175BE}</a:tableStyleId>
              </a:tblPr>
              <a:tblGrid>
                <a:gridCol w="2804975"/>
                <a:gridCol w="2804975"/>
                <a:gridCol w="2804975"/>
              </a:tblGrid>
              <a:tr h="10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What top 5 skills (technical and non-technical) am I good at and can bring to the Capstone team?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top 5 skills would I look for in other Capstone teammates to complement my skills and experiences?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Experience and industry expertise / network / domain expertise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62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Programming (Python, SQL)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ML (NLP, Deep Learning)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EDA/Data Visualization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Storytelling and framing a problem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Breaking down complex topics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Communication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Web Design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Machine Learning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Data Engineering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Productionizing ML apps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Worked primarily in tech industry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Developed ML applications (NLP,  classification, predictive modeling)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725450" y="81450"/>
            <a:ext cx="7338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Myself - </a:t>
            </a:r>
            <a:r>
              <a:rPr lang="en" sz="2600"/>
              <a:t>Reece Koe</a:t>
            </a:r>
            <a:endParaRPr sz="2600"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425800" y="7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{58980927-6742-401C-8AEA-F6B8220175BE}</a:tableStyleId>
              </a:tblPr>
              <a:tblGrid>
                <a:gridCol w="2804975"/>
                <a:gridCol w="2804975"/>
                <a:gridCol w="2804975"/>
              </a:tblGrid>
              <a:tr h="10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What top 5 skills (technical and non-technical) am I good at and can bring to the Capstone team?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top 5 skills would I look for in other Capstone teammates to complement my skills and experiences?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Experience and industry expertise / network / domain expertise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62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Neural Networks with TensorFlow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Technical Writing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Programming in Python and 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Technical Presentations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Leadership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Open and </a:t>
                      </a:r>
                      <a:r>
                        <a:rPr lang="en"/>
                        <a:t>transparent</a:t>
                      </a:r>
                      <a:r>
                        <a:rPr lang="en"/>
                        <a:t> communication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Web design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Web hosting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Stats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scientist for the Navy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725450" y="81450"/>
            <a:ext cx="7338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Myself - </a:t>
            </a:r>
            <a:r>
              <a:rPr lang="en" sz="2600"/>
              <a:t>Guilhem Labadie</a:t>
            </a:r>
            <a:endParaRPr sz="2600"/>
          </a:p>
        </p:txBody>
      </p:sp>
      <p:graphicFrame>
        <p:nvGraphicFramePr>
          <p:cNvPr id="98" name="Google Shape;98;p20"/>
          <p:cNvGraphicFramePr/>
          <p:nvPr/>
        </p:nvGraphicFramePr>
        <p:xfrm>
          <a:off x="425800" y="7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{58980927-6742-401C-8AEA-F6B8220175BE}</a:tableStyleId>
              </a:tblPr>
              <a:tblGrid>
                <a:gridCol w="2804975"/>
                <a:gridCol w="2804975"/>
                <a:gridCol w="2804975"/>
              </a:tblGrid>
              <a:tr h="10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What top 5 skills (technical and non-technical) am I good at and can bring to the Capstone team?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top 5 skills would I look for in other Capstone teammates to complement my skills and experiences?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Experience and industry expertise / network / domain expertise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62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Deep learning / ML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Coding (python)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Data analytics and data viz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Slides design / ppt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Storytelling, framing a 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wrangling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engineering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 / backend development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 building or Web design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UI UX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MD field experience as emergency dr and gp in europe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MPH health economics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MBA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 working for WHO and UNiCEF on monitoring, policy, women and child health, health economics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725450" y="81450"/>
            <a:ext cx="7338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Myself - </a:t>
            </a:r>
            <a:r>
              <a:rPr lang="en" sz="2600"/>
              <a:t>Mariah Meehan</a:t>
            </a:r>
            <a:endParaRPr sz="2600"/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425800" y="7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{58980927-6742-401C-8AEA-F6B8220175BE}</a:tableStyleId>
              </a:tblPr>
              <a:tblGrid>
                <a:gridCol w="2804975"/>
                <a:gridCol w="2804975"/>
                <a:gridCol w="2804975"/>
              </a:tblGrid>
              <a:tr h="10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What top 5 skills (technical and non-technical) am I good at and can bring to the Capstone team?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top 5 skills would I look for in other Capstone teammates to complement my skills and experiences?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 and industry expertise / network / domain expertise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62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Python programming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Data Cleaning and Manipulation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Data Engineering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Technical to Non-technical translator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Visualization (PowerBI and Tableau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Predictive Modeling Skills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Model Results interpretation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App Building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Cloud Skills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Web Design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My undergrad degree was Business Analytics. I have worked at KPMG for the last 4 years doing process automation in a tool called Alteryx. I am good at knowing how to clean and manipulate data to get it into the format we need. I struggle with knowing which data science technique to use and interpreting model results (statistics) so would love to have someone who had those skills.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