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9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949494"/>
    <a:srgbClr val="E6E6E6"/>
    <a:srgbClr val="4746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622F6-02BB-4750-B043-E5DB18898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C0CB06-22C6-453A-AACD-6BA67A64A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D6613-5791-4579-B9B8-34346373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F3D5-9A64-4FF3-8283-839BC33B7385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F56B3-B1B5-459B-B4FB-B2D8B5A8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8941D-F9D4-43E0-BEFF-0FC0510F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B5DC-9452-4593-A001-824ECD529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6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AE00D-02D1-4F40-B331-536C928F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8C3197-5C33-4D9B-83BB-FC4E6910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AE41D-9BB4-478E-9165-0A63B2DC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F3D5-9A64-4FF3-8283-839BC33B7385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27FE2-A951-47A2-A9D9-6424F98E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6D3FF-AEFF-4EE2-8E5C-13FFC04F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B5DC-9452-4593-A001-824ECD529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85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89F88D-C022-41E7-8265-140EA38DC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888EFF-86C8-4D9B-A201-751F977EE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52F48-1B9C-48C1-9735-719F19AC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F3D5-9A64-4FF3-8283-839BC33B7385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A9F2D-D2B3-41E0-9FBA-71239989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076C5-820B-4CB8-81AE-C612295E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B5DC-9452-4593-A001-824ECD529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8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D4491-9309-4BC0-A256-EF2C46DA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07ADB0-C5B5-42A6-8C08-45E8AE704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1CD64-D317-4538-8E45-D9B53A51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F3D5-9A64-4FF3-8283-839BC33B7385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FE566-E9C8-45FD-8ABE-41EB0D8E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D946F-9AD5-4061-AFF4-4BD575B9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B5DC-9452-4593-A001-824ECD529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4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F396C-4333-4C1A-AAE8-B31CBBF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35405-1697-42F5-A752-3AB131919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9CBEF-D3E4-4872-958F-4EBE4835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F3D5-9A64-4FF3-8283-839BC33B7385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C77D6-8CD8-4929-BDA3-EB853B4D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0907D-896C-46DE-A879-C96BB88E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B5DC-9452-4593-A001-824ECD529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7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800E8-5527-4665-80FF-1E3181CF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38AB5-A45C-47B7-8450-73391A8B1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03AAA-12EB-4A4A-B991-5EFA2F42A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EA3359-88D4-4E30-AE79-7D6CC94F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F3D5-9A64-4FF3-8283-839BC33B7385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F70B2E-6C85-4C38-A1E0-14F8CB86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01C5B8-20DB-4A64-AA8D-F1F3F397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B5DC-9452-4593-A001-824ECD529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1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82FD9-DB65-432D-92F3-869306F0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78D32-BDFF-48E0-803F-DE3A95253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9EAAB0-B6DD-4DED-9A65-9C36ADBD0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E11029-A7CA-4617-987E-EF19739C9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40D8B1-4742-4133-9056-F8FF93C29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7F7569-683A-4CD1-9568-53047202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F3D5-9A64-4FF3-8283-839BC33B7385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990E5D-C170-44F9-B5E3-14A50D32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DB874E-2682-4D62-9C0A-942E6C6D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B5DC-9452-4593-A001-824ECD529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34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1DD76-30DA-4078-8374-B57E0504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D0674D-52D9-455C-B21E-55B5BB28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F3D5-9A64-4FF3-8283-839BC33B7385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B573F9-12E4-49BC-A127-312C1C7F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53D2CD-E53D-4781-B722-1E4CD7FC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B5DC-9452-4593-A001-824ECD529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5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9203B8-342F-4EBB-9A86-BBE64BE6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F3D5-9A64-4FF3-8283-839BC33B7385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56578-4B3A-4234-80FD-79842ABF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5086EC-A7D3-4654-B8B9-665FD01B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B5DC-9452-4593-A001-824ECD529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72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EDFE3-6FEB-4FEB-839C-E6979DB4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DADA9-786F-43AE-A9AE-083D0E3B0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3B5C9A-95EB-41A0-BB37-B5B01CF42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2C8416-DE60-41CE-8CE2-3896796B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F3D5-9A64-4FF3-8283-839BC33B7385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ADAD1C-40E9-4212-9ECE-0AA05E45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07AAB9-56D3-4D85-A6A5-0DBDC6F4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B5DC-9452-4593-A001-824ECD529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11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5001F-3A6C-42E9-BD61-A7C4E9B1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4997B0-3A4E-4292-8FE8-CA70B6570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8A1E9-AF37-407A-B354-0354D0B6C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9A268-EABB-4D39-9F68-FF2DD761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F3D5-9A64-4FF3-8283-839BC33B7385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E67B4-665D-4E53-AC11-69731A62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82F6A6-59D1-46B9-9FC4-F069FDCA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B5DC-9452-4593-A001-824ECD529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8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33E76E-92D1-4770-805D-8328AABD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8B4705-539F-46D9-BF04-45C0C45C3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037-47EE-4B8E-B699-A5FEF0FDC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AF3D5-9A64-4FF3-8283-839BC33B7385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E2353-C6A0-485B-97D8-FD93697E4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E0A43-7BE1-474D-8782-07C722DFA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B5DC-9452-4593-A001-824ECD529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9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182.&#50948;&#49324;&#51060;&#53944;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BE27F-1AF9-4980-A981-64045030C59E}"/>
              </a:ext>
            </a:extLst>
          </p:cNvPr>
          <p:cNvSpPr txBox="1"/>
          <p:nvPr/>
        </p:nvSpPr>
        <p:spPr>
          <a:xfrm>
            <a:off x="1157287" y="1085850"/>
            <a:ext cx="772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전체적인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A696D-44DC-4DB0-BB68-EAFD2EB81DAB}"/>
              </a:ext>
            </a:extLst>
          </p:cNvPr>
          <p:cNvSpPr txBox="1"/>
          <p:nvPr/>
        </p:nvSpPr>
        <p:spPr>
          <a:xfrm>
            <a:off x="1157287" y="1752600"/>
            <a:ext cx="772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메인 </a:t>
            </a:r>
            <a:r>
              <a:rPr lang="en-US" altLang="ko-KR" dirty="0"/>
              <a:t>1</a:t>
            </a:r>
            <a:r>
              <a:rPr lang="ko-KR" altLang="en-US" dirty="0"/>
              <a:t>개 서브 </a:t>
            </a:r>
            <a:r>
              <a:rPr lang="en-US" altLang="ko-KR" dirty="0"/>
              <a:t>1</a:t>
            </a:r>
            <a:r>
              <a:rPr lang="ko-KR" altLang="en-US" dirty="0"/>
              <a:t>개정도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5E55C-317B-4841-9589-FD620C2E7C1A}"/>
              </a:ext>
            </a:extLst>
          </p:cNvPr>
          <p:cNvSpPr txBox="1"/>
          <p:nvPr/>
        </p:nvSpPr>
        <p:spPr>
          <a:xfrm>
            <a:off x="1157286" y="2419350"/>
            <a:ext cx="772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화면 구조 </a:t>
            </a:r>
            <a:r>
              <a:rPr lang="en-US" altLang="ko-KR" dirty="0"/>
              <a:t>/ </a:t>
            </a:r>
            <a:r>
              <a:rPr lang="ko-KR" altLang="en-US" dirty="0"/>
              <a:t>사이트에 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8530A-9E44-420B-9D92-17FF5E8A3BDC}"/>
              </a:ext>
            </a:extLst>
          </p:cNvPr>
          <p:cNvSpPr txBox="1"/>
          <p:nvPr/>
        </p:nvSpPr>
        <p:spPr>
          <a:xfrm>
            <a:off x="957943" y="34290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https://www.dbcut.com/bbs/bbs.php?table=newsite&amp;category=%C0%CE%C5%CD%B3%DD%2F%C4%C4%C7%BB%C5%CD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C804F-BF85-4A6C-A3F5-CDBB722CF8F2}"/>
              </a:ext>
            </a:extLst>
          </p:cNvPr>
          <p:cNvSpPr txBox="1"/>
          <p:nvPr/>
        </p:nvSpPr>
        <p:spPr>
          <a:xfrm>
            <a:off x="955703" y="4992648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http://182.xn--vf4b19iwjq89a.com/</a:t>
            </a:r>
            <a:endParaRPr lang="en-US" altLang="ko-KR" dirty="0"/>
          </a:p>
          <a:p>
            <a:r>
              <a:rPr lang="ko-KR" altLang="en-US"/>
              <a:t>남색 노란색 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46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8A3DB32-9625-4E24-8349-324BB4EA9A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1A4541-8E41-4849-90E1-2E168EEF944C}"/>
              </a:ext>
            </a:extLst>
          </p:cNvPr>
          <p:cNvCxnSpPr/>
          <p:nvPr/>
        </p:nvCxnSpPr>
        <p:spPr>
          <a:xfrm>
            <a:off x="457200" y="965200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0A095FE-0227-470C-B912-0F21FDEA182E}"/>
              </a:ext>
            </a:extLst>
          </p:cNvPr>
          <p:cNvSpPr txBox="1"/>
          <p:nvPr/>
        </p:nvSpPr>
        <p:spPr>
          <a:xfrm>
            <a:off x="457200" y="29689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70680DD-FCF6-4809-A817-ED9632869880}"/>
              </a:ext>
            </a:extLst>
          </p:cNvPr>
          <p:cNvGrpSpPr/>
          <p:nvPr/>
        </p:nvGrpSpPr>
        <p:grpSpPr>
          <a:xfrm>
            <a:off x="767634" y="1881140"/>
            <a:ext cx="4505406" cy="707886"/>
            <a:chOff x="767634" y="2238492"/>
            <a:chExt cx="4505406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0D5E7A-0437-4651-A9D4-0106C2001D23}"/>
                </a:ext>
              </a:extLst>
            </p:cNvPr>
            <p:cNvSpPr txBox="1"/>
            <p:nvPr/>
          </p:nvSpPr>
          <p:spPr>
            <a:xfrm>
              <a:off x="2143760" y="2354580"/>
              <a:ext cx="256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 err="1">
                  <a:solidFill>
                    <a:schemeClr val="bg1"/>
                  </a:solidFill>
                </a:rPr>
                <a:t>아키텍쳐</a:t>
              </a:r>
              <a:endParaRPr lang="ko-KR" altLang="en-US" sz="2800" spc="-300" dirty="0">
                <a:solidFill>
                  <a:schemeClr val="bg1"/>
                </a:solidFill>
              </a:endParaRPr>
            </a:p>
          </p:txBody>
        </p:sp>
        <p:sp>
          <p:nvSpPr>
            <p:cNvPr id="7" name="양쪽 대괄호 6">
              <a:extLst>
                <a:ext uri="{FF2B5EF4-FFF2-40B4-BE49-F238E27FC236}">
                  <a16:creationId xmlns:a16="http://schemas.microsoft.com/office/drawing/2014/main" id="{2903FB60-D7D7-4CD9-8911-39E3681956A6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C5F89C-E93F-4D01-8FE2-F8C647CD1CCD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1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DD578E2-29CE-405F-9E72-6BDB03E32362}"/>
              </a:ext>
            </a:extLst>
          </p:cNvPr>
          <p:cNvGrpSpPr/>
          <p:nvPr/>
        </p:nvGrpSpPr>
        <p:grpSpPr>
          <a:xfrm>
            <a:off x="767634" y="3400939"/>
            <a:ext cx="4505406" cy="707886"/>
            <a:chOff x="767634" y="2238492"/>
            <a:chExt cx="4505406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014136-4BCB-4C6C-98E7-33B024D54C25}"/>
                </a:ext>
              </a:extLst>
            </p:cNvPr>
            <p:cNvSpPr txBox="1"/>
            <p:nvPr/>
          </p:nvSpPr>
          <p:spPr>
            <a:xfrm>
              <a:off x="2143760" y="2354580"/>
              <a:ext cx="256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화면 구조</a:t>
              </a:r>
              <a:endParaRPr lang="en-US" altLang="ko-KR" sz="2800" spc="-300" dirty="0">
                <a:solidFill>
                  <a:schemeClr val="bg1"/>
                </a:solidFill>
              </a:endParaRPr>
            </a:p>
          </p:txBody>
        </p:sp>
        <p:sp>
          <p:nvSpPr>
            <p:cNvPr id="11" name="양쪽 대괄호 10">
              <a:extLst>
                <a:ext uri="{FF2B5EF4-FFF2-40B4-BE49-F238E27FC236}">
                  <a16:creationId xmlns:a16="http://schemas.microsoft.com/office/drawing/2014/main" id="{BACD4589-99D2-49A7-9491-1CC22A86BDF2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B5B661-D96D-4471-9AC6-0F5003BCAB8A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2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5B9F72-50EF-42A8-A82A-C8253FE3EA2E}"/>
              </a:ext>
            </a:extLst>
          </p:cNvPr>
          <p:cNvGrpSpPr/>
          <p:nvPr/>
        </p:nvGrpSpPr>
        <p:grpSpPr>
          <a:xfrm>
            <a:off x="767634" y="4920738"/>
            <a:ext cx="4505406" cy="707886"/>
            <a:chOff x="767634" y="2238492"/>
            <a:chExt cx="4505406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F77FFB-C345-400F-B4CE-421360BFBCAC}"/>
                </a:ext>
              </a:extLst>
            </p:cNvPr>
            <p:cNvSpPr txBox="1"/>
            <p:nvPr/>
          </p:nvSpPr>
          <p:spPr>
            <a:xfrm>
              <a:off x="2143760" y="2354580"/>
              <a:ext cx="256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메인 </a:t>
              </a:r>
              <a:r>
                <a:rPr lang="en-US" altLang="ko-KR" sz="2800" spc="-300" dirty="0">
                  <a:solidFill>
                    <a:schemeClr val="bg1"/>
                  </a:solidFill>
                </a:rPr>
                <a:t>&amp; </a:t>
              </a:r>
              <a:r>
                <a:rPr lang="ko-KR" altLang="en-US" sz="2800" spc="-300" dirty="0">
                  <a:solidFill>
                    <a:schemeClr val="bg1"/>
                  </a:solidFill>
                </a:rPr>
                <a:t>서브</a:t>
              </a:r>
            </a:p>
          </p:txBody>
        </p:sp>
        <p:sp>
          <p:nvSpPr>
            <p:cNvPr id="15" name="양쪽 대괄호 14">
              <a:extLst>
                <a:ext uri="{FF2B5EF4-FFF2-40B4-BE49-F238E27FC236}">
                  <a16:creationId xmlns:a16="http://schemas.microsoft.com/office/drawing/2014/main" id="{710036E7-4875-4CF4-985F-BC5863C8ABC5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B768E8-820F-4422-BB15-E4C971073C3D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3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28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Architecture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52827C8-BE7C-4D3E-8B26-4F5D61392CEB}"/>
              </a:ext>
            </a:extLst>
          </p:cNvPr>
          <p:cNvSpPr/>
          <p:nvPr/>
        </p:nvSpPr>
        <p:spPr>
          <a:xfrm>
            <a:off x="5209309" y="1585254"/>
            <a:ext cx="1773382" cy="51723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Home</a:t>
            </a:r>
            <a:endParaRPr lang="ko-KR" altLang="en-US" sz="28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6ACAE04-3B03-45C3-9ECC-7C0B9A8D9620}"/>
              </a:ext>
            </a:extLst>
          </p:cNvPr>
          <p:cNvSpPr/>
          <p:nvPr/>
        </p:nvSpPr>
        <p:spPr>
          <a:xfrm>
            <a:off x="8415549" y="2395006"/>
            <a:ext cx="1347930" cy="3481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멤버십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A12FA62-9BC9-4A22-9999-5171EB93A126}"/>
              </a:ext>
            </a:extLst>
          </p:cNvPr>
          <p:cNvSpPr/>
          <p:nvPr/>
        </p:nvSpPr>
        <p:spPr>
          <a:xfrm>
            <a:off x="6467319" y="2395006"/>
            <a:ext cx="1347930" cy="3481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고객서비스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462CA5B-B087-485C-8806-24C0A639388F}"/>
              </a:ext>
            </a:extLst>
          </p:cNvPr>
          <p:cNvSpPr/>
          <p:nvPr/>
        </p:nvSpPr>
        <p:spPr>
          <a:xfrm>
            <a:off x="4519089" y="2400636"/>
            <a:ext cx="1347930" cy="3481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회사소개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555099-CD23-4146-8DAD-E08CF99118D4}"/>
              </a:ext>
            </a:extLst>
          </p:cNvPr>
          <p:cNvSpPr/>
          <p:nvPr/>
        </p:nvSpPr>
        <p:spPr>
          <a:xfrm>
            <a:off x="10363779" y="2395006"/>
            <a:ext cx="1347930" cy="3481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사회공헌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995E2C2-3788-41C3-94FA-AA7E357C7703}"/>
              </a:ext>
            </a:extLst>
          </p:cNvPr>
          <p:cNvSpPr/>
          <p:nvPr/>
        </p:nvSpPr>
        <p:spPr>
          <a:xfrm>
            <a:off x="2570859" y="2395006"/>
            <a:ext cx="1347930" cy="3481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기획전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A361B65-5D6F-47C9-ABE9-C71B81CBAE24}"/>
              </a:ext>
            </a:extLst>
          </p:cNvPr>
          <p:cNvSpPr/>
          <p:nvPr/>
        </p:nvSpPr>
        <p:spPr>
          <a:xfrm>
            <a:off x="622629" y="2399245"/>
            <a:ext cx="1347930" cy="3481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제품</a:t>
            </a:r>
            <a:endParaRPr lang="en-US" altLang="ko-KR" sz="16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C5A9670-E4B4-4B4F-A571-B493130BA960}"/>
              </a:ext>
            </a:extLst>
          </p:cNvPr>
          <p:cNvSpPr/>
          <p:nvPr/>
        </p:nvSpPr>
        <p:spPr>
          <a:xfrm>
            <a:off x="622629" y="3080804"/>
            <a:ext cx="1347930" cy="3481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공동구매</a:t>
            </a:r>
            <a:endParaRPr lang="en-US" altLang="ko-KR" sz="16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B5B96CA-FBB1-4180-9560-01D00582A89A}"/>
              </a:ext>
            </a:extLst>
          </p:cNvPr>
          <p:cNvSpPr/>
          <p:nvPr/>
        </p:nvSpPr>
        <p:spPr>
          <a:xfrm>
            <a:off x="622629" y="3762363"/>
            <a:ext cx="1347930" cy="3481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모바일</a:t>
            </a:r>
            <a:endParaRPr lang="en-US" altLang="ko-KR" sz="16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C475892-A162-438B-875B-8DFD19F0D876}"/>
              </a:ext>
            </a:extLst>
          </p:cNvPr>
          <p:cNvSpPr/>
          <p:nvPr/>
        </p:nvSpPr>
        <p:spPr>
          <a:xfrm>
            <a:off x="622629" y="4443922"/>
            <a:ext cx="1347930" cy="3481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TV&amp;</a:t>
            </a:r>
            <a:r>
              <a:rPr lang="ko-KR" altLang="en-US" sz="1400" dirty="0"/>
              <a:t>오디오</a:t>
            </a:r>
            <a:endParaRPr lang="en-US" altLang="ko-KR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474508-D5DE-4764-AB71-8FA79CD27B50}"/>
              </a:ext>
            </a:extLst>
          </p:cNvPr>
          <p:cNvSpPr/>
          <p:nvPr/>
        </p:nvSpPr>
        <p:spPr>
          <a:xfrm>
            <a:off x="622629" y="5125481"/>
            <a:ext cx="1347930" cy="3481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스마트홈</a:t>
            </a:r>
            <a:endParaRPr lang="en-US" altLang="ko-KR" sz="16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9CC6945-AFA4-46E8-A7BF-663B8F452598}"/>
              </a:ext>
            </a:extLst>
          </p:cNvPr>
          <p:cNvSpPr/>
          <p:nvPr/>
        </p:nvSpPr>
        <p:spPr>
          <a:xfrm>
            <a:off x="622629" y="5807040"/>
            <a:ext cx="1347930" cy="3481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소모품</a:t>
            </a:r>
            <a:endParaRPr lang="en-US" altLang="ko-KR" sz="16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245909D-2D32-438A-98B9-1F0D3286D10A}"/>
              </a:ext>
            </a:extLst>
          </p:cNvPr>
          <p:cNvSpPr/>
          <p:nvPr/>
        </p:nvSpPr>
        <p:spPr>
          <a:xfrm>
            <a:off x="2570859" y="3080804"/>
            <a:ext cx="1347930" cy="3481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혜택존</a:t>
            </a:r>
            <a:endParaRPr lang="en-US" altLang="ko-KR" sz="16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B72F808-45D5-4EA6-AF86-07A36F8266CB}"/>
              </a:ext>
            </a:extLst>
          </p:cNvPr>
          <p:cNvSpPr/>
          <p:nvPr/>
        </p:nvSpPr>
        <p:spPr>
          <a:xfrm>
            <a:off x="2570859" y="3762363"/>
            <a:ext cx="1347930" cy="3481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이벤트존</a:t>
            </a:r>
            <a:endParaRPr lang="en-US" altLang="ko-KR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826623B-2EAF-4C78-B37A-FD60F47D3776}"/>
              </a:ext>
            </a:extLst>
          </p:cNvPr>
          <p:cNvSpPr/>
          <p:nvPr/>
        </p:nvSpPr>
        <p:spPr>
          <a:xfrm>
            <a:off x="2570859" y="4443922"/>
            <a:ext cx="1347930" cy="3481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삼성닷컴</a:t>
            </a:r>
            <a:r>
              <a:rPr lang="en-US" altLang="ko-KR" sz="1400" dirty="0"/>
              <a:t>Live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7EAA9BF-08CD-44B3-91A1-11DB8ABD58C3}"/>
              </a:ext>
            </a:extLst>
          </p:cNvPr>
          <p:cNvSpPr/>
          <p:nvPr/>
        </p:nvSpPr>
        <p:spPr>
          <a:xfrm>
            <a:off x="2570859" y="5125481"/>
            <a:ext cx="1347930" cy="3481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삼성닷컴</a:t>
            </a:r>
            <a:r>
              <a:rPr lang="ko-KR" altLang="en-US" sz="1400" dirty="0"/>
              <a:t> 단독</a:t>
            </a:r>
            <a:endParaRPr lang="en-US" altLang="ko-KR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478D64A-9E4F-4C36-B7B4-3039E36FFA7F}"/>
              </a:ext>
            </a:extLst>
          </p:cNvPr>
          <p:cNvSpPr/>
          <p:nvPr/>
        </p:nvSpPr>
        <p:spPr>
          <a:xfrm>
            <a:off x="2570859" y="5807040"/>
            <a:ext cx="1347930" cy="3481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아울렛</a:t>
            </a:r>
            <a:endParaRPr lang="en-US" altLang="ko-KR" sz="16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0DA7E88-F346-4DDC-8DEB-AF7E92C3F4FF}"/>
              </a:ext>
            </a:extLst>
          </p:cNvPr>
          <p:cNvSpPr/>
          <p:nvPr/>
        </p:nvSpPr>
        <p:spPr>
          <a:xfrm>
            <a:off x="4510628" y="3080804"/>
            <a:ext cx="1347930" cy="3481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기업정보</a:t>
            </a:r>
            <a:endParaRPr lang="en-US" altLang="ko-KR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307F0D9-0DD4-465C-9CBE-14B2BAFCD702}"/>
              </a:ext>
            </a:extLst>
          </p:cNvPr>
          <p:cNvSpPr/>
          <p:nvPr/>
        </p:nvSpPr>
        <p:spPr>
          <a:xfrm>
            <a:off x="4510628" y="3762363"/>
            <a:ext cx="1347930" cy="3481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사업정보</a:t>
            </a:r>
            <a:endParaRPr lang="en-US" altLang="ko-KR" sz="1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B147562-8D12-4956-A7EB-94C56DABCB84}"/>
              </a:ext>
            </a:extLst>
          </p:cNvPr>
          <p:cNvSpPr/>
          <p:nvPr/>
        </p:nvSpPr>
        <p:spPr>
          <a:xfrm>
            <a:off x="4510628" y="4443922"/>
            <a:ext cx="1347930" cy="3481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채용</a:t>
            </a:r>
            <a:endParaRPr lang="en-US" altLang="ko-KR" sz="14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04857FC-CEC7-4096-B752-48B4AA0C4AB4}"/>
              </a:ext>
            </a:extLst>
          </p:cNvPr>
          <p:cNvSpPr/>
          <p:nvPr/>
        </p:nvSpPr>
        <p:spPr>
          <a:xfrm>
            <a:off x="4510628" y="5125481"/>
            <a:ext cx="1347930" cy="3481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</a:t>
            </a:r>
            <a:endParaRPr lang="en-US" altLang="ko-KR" sz="14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6C353F5-0C06-4D99-9F9A-ABD6DA6BC201}"/>
              </a:ext>
            </a:extLst>
          </p:cNvPr>
          <p:cNvSpPr/>
          <p:nvPr/>
        </p:nvSpPr>
        <p:spPr>
          <a:xfrm>
            <a:off x="6450397" y="3080804"/>
            <a:ext cx="1347930" cy="3481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제품 지원</a:t>
            </a:r>
            <a:endParaRPr lang="en-US" altLang="ko-KR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C3B89E3-3A43-4567-A379-2991B3F79571}"/>
              </a:ext>
            </a:extLst>
          </p:cNvPr>
          <p:cNvSpPr/>
          <p:nvPr/>
        </p:nvSpPr>
        <p:spPr>
          <a:xfrm>
            <a:off x="6450397" y="3762363"/>
            <a:ext cx="1347930" cy="3481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서비스센터</a:t>
            </a:r>
            <a:endParaRPr lang="en-US" altLang="ko-KR" sz="14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8B888F6-AFE5-4AA6-A460-9AC9AF8ACD98}"/>
              </a:ext>
            </a:extLst>
          </p:cNvPr>
          <p:cNvSpPr/>
          <p:nvPr/>
        </p:nvSpPr>
        <p:spPr>
          <a:xfrm>
            <a:off x="8415549" y="3081108"/>
            <a:ext cx="1347930" cy="3481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멤버십 가이드</a:t>
            </a:r>
            <a:endParaRPr lang="en-US" altLang="ko-KR" sz="14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1B872A6-2E3E-485C-881C-9A62743BE9F9}"/>
              </a:ext>
            </a:extLst>
          </p:cNvPr>
          <p:cNvSpPr/>
          <p:nvPr/>
        </p:nvSpPr>
        <p:spPr>
          <a:xfrm>
            <a:off x="10363779" y="3080804"/>
            <a:ext cx="1347930" cy="3481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http://csr.samsung.com/ko/main.do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702AAB7-BF7F-4464-9AB9-8CA7E8165FD6}"/>
              </a:ext>
            </a:extLst>
          </p:cNvPr>
          <p:cNvSpPr/>
          <p:nvPr/>
        </p:nvSpPr>
        <p:spPr>
          <a:xfrm>
            <a:off x="7466023" y="1669774"/>
            <a:ext cx="1347930" cy="3481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장바구니</a:t>
            </a:r>
            <a:endParaRPr lang="ko-KR" altLang="en-US" sz="16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C0A50EF-53F0-47A5-8413-5D65E645BB84}"/>
              </a:ext>
            </a:extLst>
          </p:cNvPr>
          <p:cNvSpPr/>
          <p:nvPr/>
        </p:nvSpPr>
        <p:spPr>
          <a:xfrm>
            <a:off x="3378047" y="1674683"/>
            <a:ext cx="1347930" cy="3481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D778F62-62AB-40F8-85D2-D3D348A0AD0B}"/>
              </a:ext>
            </a:extLst>
          </p:cNvPr>
          <p:cNvSpPr/>
          <p:nvPr/>
        </p:nvSpPr>
        <p:spPr>
          <a:xfrm>
            <a:off x="9297285" y="1684194"/>
            <a:ext cx="1347930" cy="3481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장바구니 보기</a:t>
            </a:r>
            <a:endParaRPr lang="en-US" altLang="ko-KR" sz="14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406D40A-9CE5-4DAA-80E4-B4F608D39904}"/>
              </a:ext>
            </a:extLst>
          </p:cNvPr>
          <p:cNvSpPr/>
          <p:nvPr/>
        </p:nvSpPr>
        <p:spPr>
          <a:xfrm>
            <a:off x="1546785" y="1334911"/>
            <a:ext cx="1347930" cy="3481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계정생성</a:t>
            </a:r>
            <a:endParaRPr lang="en-US" altLang="ko-KR" sz="14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1496624-F427-4BA3-B3B5-A971F57644C1}"/>
              </a:ext>
            </a:extLst>
          </p:cNvPr>
          <p:cNvSpPr/>
          <p:nvPr/>
        </p:nvSpPr>
        <p:spPr>
          <a:xfrm>
            <a:off x="1546785" y="1735101"/>
            <a:ext cx="1347930" cy="3481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ID/PW</a:t>
            </a:r>
            <a:r>
              <a:rPr lang="ko-KR" altLang="en-US" sz="1400" dirty="0"/>
              <a:t>찾기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16398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Architecture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439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141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Kosmo</dc:creator>
  <cp:lastModifiedBy>Kosmo</cp:lastModifiedBy>
  <cp:revision>54</cp:revision>
  <dcterms:created xsi:type="dcterms:W3CDTF">2022-02-28T03:49:18Z</dcterms:created>
  <dcterms:modified xsi:type="dcterms:W3CDTF">2022-03-02T23:56:03Z</dcterms:modified>
</cp:coreProperties>
</file>