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60" r:id="rId3"/>
    <p:sldId id="288" r:id="rId4"/>
    <p:sldId id="290" r:id="rId5"/>
    <p:sldId id="294" r:id="rId6"/>
    <p:sldId id="289" r:id="rId7"/>
    <p:sldId id="287" r:id="rId8"/>
    <p:sldId id="299" r:id="rId9"/>
    <p:sldId id="308" r:id="rId10"/>
    <p:sldId id="310" r:id="rId11"/>
    <p:sldId id="311" r:id="rId12"/>
    <p:sldId id="312" r:id="rId13"/>
    <p:sldId id="314" r:id="rId14"/>
    <p:sldId id="313" r:id="rId15"/>
    <p:sldId id="315" r:id="rId16"/>
    <p:sldId id="316" r:id="rId17"/>
    <p:sldId id="309" r:id="rId18"/>
    <p:sldId id="305" r:id="rId19"/>
    <p:sldId id="306" r:id="rId20"/>
    <p:sldId id="307" r:id="rId21"/>
    <p:sldId id="259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2E5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4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/>
      <dgm:spPr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latinLnBrk="1"/>
          <a:r>
            <a:rPr lang="ko-KR" altLang="en-US" b="1" spc="0" dirty="0" smtClean="0"/>
            <a:t>김다영</a:t>
          </a:r>
          <a:endParaRPr lang="ko-KR" altLang="en-US" b="1" spc="0" dirty="0"/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0F832752-6AC3-40D9-BC0E-B2B205FF2058}">
      <dgm:prSet/>
      <dgm:spPr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latinLnBrk="1"/>
          <a:r>
            <a:rPr lang="ko-KR" altLang="en-US" b="1" spc="0" dirty="0" smtClean="0"/>
            <a:t>김민기</a:t>
          </a:r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/>
      <dgm:spPr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latinLnBrk="1"/>
          <a:r>
            <a:rPr lang="ko-KR" altLang="en-US" b="1" spc="0" dirty="0" smtClean="0"/>
            <a:t>서준영</a:t>
          </a:r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0F58A6F1-2A75-46E4-B454-B341342FA5FB}">
      <dgm:prSet/>
      <dgm:spPr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latinLnBrk="1"/>
          <a:r>
            <a:rPr lang="ko-KR" altLang="en-US" b="1" spc="0" dirty="0" smtClean="0"/>
            <a:t>이수진</a:t>
          </a:r>
          <a:endParaRPr lang="en-US" altLang="ko-KR" b="1" spc="0" dirty="0" smtClean="0"/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en-US" altLang="ko-KR" b="1" spc="0" dirty="0" smtClean="0"/>
            <a:t> </a:t>
          </a:r>
          <a:r>
            <a:rPr lang="ko-KR" altLang="en-US" b="1" spc="0" dirty="0" smtClean="0"/>
            <a:t>내용을 입력하세요</a:t>
          </a:r>
          <a:endParaRPr lang="ko-KR" altLang="en-US" b="1" spc="0" dirty="0"/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ko-KR" altLang="en-US" b="1" spc="0" dirty="0" smtClean="0"/>
            <a:t>내용을 입력하세요</a:t>
          </a:r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/>
      <dgm:spPr/>
      <dgm:t>
        <a:bodyPr/>
        <a:lstStyle/>
        <a:p>
          <a:pPr latinLnBrk="1"/>
          <a:r>
            <a:rPr lang="ko-KR" altLang="en-US" b="1" dirty="0" smtClean="0"/>
            <a:t>내용을 입력하세요</a:t>
          </a:r>
          <a:endParaRPr lang="ko-KR" altLang="en-US" b="1" spc="0" dirty="0" smtClean="0"/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9D640C39-F218-497F-955C-E4E1DB65799C}">
      <dgm:prSet/>
      <dgm:spPr/>
      <dgm:t>
        <a:bodyPr/>
        <a:lstStyle/>
        <a:p>
          <a:pPr latinLnBrk="1"/>
          <a:r>
            <a:rPr lang="ko-KR" altLang="en-US" b="1" spc="0" dirty="0" smtClean="0"/>
            <a:t>내용을 입력하세요</a:t>
          </a:r>
          <a:endParaRPr lang="ko-KR" altLang="en-US" spc="0" dirty="0" smtClean="0"/>
        </a:p>
      </dgm:t>
    </dgm:pt>
    <dgm:pt modelId="{DA435B06-2588-4BFC-BA56-3F11F51D2214}" type="par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6B734ABC-3CD3-4D24-9D6F-654D2BE91AAF}" type="sib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9F6DFEE3-D181-446B-8E15-ECA983BB33B6}">
      <dgm:prSet/>
      <dgm:spPr/>
      <dgm:t>
        <a:bodyPr/>
        <a:lstStyle/>
        <a:p>
          <a:pPr latinLnBrk="1"/>
          <a:r>
            <a:rPr lang="en-US" altLang="ko-KR" b="1" dirty="0" smtClean="0"/>
            <a:t>http://minheeblog.tistory.com/category/PPT</a:t>
          </a:r>
          <a:endParaRPr lang="ko-KR" altLang="en-US" b="1" dirty="0"/>
        </a:p>
      </dgm:t>
    </dgm:pt>
    <dgm:pt modelId="{1C63B57B-7B0A-41AE-B6D7-980E46DA9745}" type="parTrans" cxnId="{D61DDD20-3A30-489E-B8F6-EE63EB61C471}">
      <dgm:prSet/>
      <dgm:spPr/>
      <dgm:t>
        <a:bodyPr/>
        <a:lstStyle/>
        <a:p>
          <a:pPr latinLnBrk="1"/>
          <a:endParaRPr lang="ko-KR" altLang="en-US"/>
        </a:p>
      </dgm:t>
    </dgm:pt>
    <dgm:pt modelId="{94F0BFC1-170B-4779-AFE6-2DB7AF64ADEE}" type="sibTrans" cxnId="{D61DDD20-3A30-489E-B8F6-EE63EB61C471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9090AD-663B-4ED0-A45A-A9C709CE8D63}" type="pres">
      <dgm:prSet presAssocID="{877AC949-F131-4921-8CF4-B93A246D6EF1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BBE096-6973-4AF5-AFD0-5DD9EE14E241}" type="pres">
      <dgm:prSet presAssocID="{5DA30983-1117-4830-B60F-806549CE0B8D}" presName="sp" presStyleCnt="0"/>
      <dgm:spPr/>
    </dgm:pt>
    <dgm:pt modelId="{B6B67390-CF29-4D7A-B7AB-D49EE2CE4BB8}" type="pres">
      <dgm:prSet presAssocID="{0F832752-6AC3-40D9-BC0E-B2B205FF2058}" presName="linNode" presStyleCnt="0"/>
      <dgm:spPr/>
    </dgm:pt>
    <dgm:pt modelId="{52CE7F3C-B24D-43C6-A33A-C1F200B79BDA}" type="pres">
      <dgm:prSet presAssocID="{0F832752-6AC3-40D9-BC0E-B2B205FF2058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4BF070-0916-463F-A778-9C5D3B8EA536}" type="pres">
      <dgm:prSet presAssocID="{0F832752-6AC3-40D9-BC0E-B2B205FF2058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7007AC-203B-4415-B094-065A8A19AFA3}" type="pres">
      <dgm:prSet presAssocID="{D111DA8D-330E-4EC9-A386-F35D7B58C7A3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52640B-BD9A-4EB6-9204-F6D0955D4FA3}" type="pres">
      <dgm:prSet presAssocID="{D9CCD4CE-91E4-4FA1-B0D1-959FD7B2F9A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524900-3572-44FB-8113-9FC220498D48}" type="pres">
      <dgm:prSet presAssocID="{866902A4-7B72-4721-B36D-35C6BA0159EF}" presName="sp" presStyleCnt="0"/>
      <dgm:spPr/>
    </dgm:pt>
    <dgm:pt modelId="{5E00FF94-2EAC-49EE-849D-EE4F753D0D98}" type="pres">
      <dgm:prSet presAssocID="{0F58A6F1-2A75-46E4-B454-B341342FA5FB}" presName="linNode" presStyleCnt="0"/>
      <dgm:spPr/>
    </dgm:pt>
    <dgm:pt modelId="{86A961B4-81A6-4386-9A79-8FC1FF3B4763}" type="pres">
      <dgm:prSet presAssocID="{0F58A6F1-2A75-46E4-B454-B341342FA5FB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9CF148-F226-427D-8253-0FCF5DEE009B}" type="pres">
      <dgm:prSet presAssocID="{0F58A6F1-2A75-46E4-B454-B341342FA5FB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66410B9-B37E-4897-A989-AE21BD9280F9}" type="presOf" srcId="{877AC949-F131-4921-8CF4-B93A246D6EF1}" destId="{D59B156A-B76E-465B-AC78-6FFB87E3D610}" srcOrd="0" destOrd="0" presId="urn:microsoft.com/office/officeart/2005/8/layout/vList5"/>
    <dgm:cxn modelId="{812783C3-C8C4-4D8E-88E4-E4FE1583581C}" type="presOf" srcId="{ECD6E1E3-A8BF-4F39-B4F2-45CE940F2FF6}" destId="{F84BF070-0916-463F-A778-9C5D3B8EA536}" srcOrd="0" destOrd="0" presId="urn:microsoft.com/office/officeart/2005/8/layout/vList5"/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E5B58181-2E6A-4E92-8837-C4A4A833765D}" type="presOf" srcId="{31049312-047E-45D7-B692-5D8F2F782C2D}" destId="{6AF1F34B-3789-4E8A-BEA8-9F61609F3056}" srcOrd="0" destOrd="0" presId="urn:microsoft.com/office/officeart/2005/8/layout/vList5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D61DDD20-3A30-489E-B8F6-EE63EB61C471}" srcId="{D9CCD4CE-91E4-4FA1-B0D1-959FD7B2F9A8}" destId="{9F6DFEE3-D181-446B-8E15-ECA983BB33B6}" srcOrd="1" destOrd="0" parTransId="{1C63B57B-7B0A-41AE-B6D7-980E46DA9745}" sibTransId="{94F0BFC1-170B-4779-AFE6-2DB7AF64ADEE}"/>
    <dgm:cxn modelId="{CAD99218-9BB1-4509-BEEB-A81A4823436D}" type="presOf" srcId="{F5CCF786-460E-4857-85C5-86C62B45F0E1}" destId="{1352640B-BD9A-4EB6-9204-F6D0955D4FA3}" srcOrd="0" destOrd="0" presId="urn:microsoft.com/office/officeart/2005/8/layout/vList5"/>
    <dgm:cxn modelId="{90D9F13A-1FBF-4DAD-8267-3FB1E30F3765}" srcId="{0F58A6F1-2A75-46E4-B454-B341342FA5FB}" destId="{9D640C39-F218-497F-955C-E4E1DB65799C}" srcOrd="0" destOrd="0" parTransId="{DA435B06-2588-4BFC-BA56-3F11F51D2214}" sibTransId="{6B734ABC-3CD3-4D24-9D6F-654D2BE91AAF}"/>
    <dgm:cxn modelId="{9ED5CDD0-B90D-4A8F-A372-9649B906FC0A}" type="presOf" srcId="{D9CCD4CE-91E4-4FA1-B0D1-959FD7B2F9A8}" destId="{0058D970-AB5F-4005-955F-6389A8C86A2B}" srcOrd="0" destOrd="0" presId="urn:microsoft.com/office/officeart/2005/8/layout/vList5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35E4E6B1-A5F6-4187-A2B9-0C92A10B1907}" type="presOf" srcId="{9D640C39-F218-497F-955C-E4E1DB65799C}" destId="{B99CF148-F226-427D-8253-0FCF5DEE009B}" srcOrd="0" destOrd="0" presId="urn:microsoft.com/office/officeart/2005/8/layout/vList5"/>
    <dgm:cxn modelId="{38207EB2-50F2-4DC9-B3CC-9A54EBD9AD31}" type="presOf" srcId="{0F832752-6AC3-40D9-BC0E-B2B205FF2058}" destId="{52CE7F3C-B24D-43C6-A33A-C1F200B79BDA}" srcOrd="0" destOrd="0" presId="urn:microsoft.com/office/officeart/2005/8/layout/vList5"/>
    <dgm:cxn modelId="{4410C9E8-167F-48FA-965F-5C571ACD4C38}" type="presOf" srcId="{0F58A6F1-2A75-46E4-B454-B341342FA5FB}" destId="{86A961B4-81A6-4386-9A79-8FC1FF3B4763}" srcOrd="0" destOrd="0" presId="urn:microsoft.com/office/officeart/2005/8/layout/vList5"/>
    <dgm:cxn modelId="{00AB34BE-FF38-4EBE-B3E2-7178A48A5492}" srcId="{31049312-047E-45D7-B692-5D8F2F782C2D}" destId="{0F58A6F1-2A75-46E4-B454-B341342FA5FB}" srcOrd="3" destOrd="0" parTransId="{2473174B-2A4B-4F62-B990-E19FC4CD6233}" sibTransId="{D43A2D07-A1BB-4B51-A54B-CE658EEA6C1F}"/>
    <dgm:cxn modelId="{7DF9ACAD-BED8-4566-B719-1763029C2CF3}" type="presOf" srcId="{9F6DFEE3-D181-446B-8E15-ECA983BB33B6}" destId="{1352640B-BD9A-4EB6-9204-F6D0955D4FA3}" srcOrd="0" destOrd="1" presId="urn:microsoft.com/office/officeart/2005/8/layout/vList5"/>
    <dgm:cxn modelId="{AA00B887-C8C8-4ED3-844F-36157328F059}" type="presOf" srcId="{47BBF670-AF21-4D87-A81D-C69370AF9D27}" destId="{889090AD-663B-4ED0-A45A-A9C709CE8D63}" srcOrd="0" destOrd="0" presId="urn:microsoft.com/office/officeart/2005/8/layout/vList5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A9D0FBFE-C001-4766-A14B-C47B041E0BF6}" type="presParOf" srcId="{6AF1F34B-3789-4E8A-BEA8-9F61609F3056}" destId="{F794D62A-2C33-4A66-A79A-364AF375C5C5}" srcOrd="0" destOrd="0" presId="urn:microsoft.com/office/officeart/2005/8/layout/vList5"/>
    <dgm:cxn modelId="{9E4B7CE5-410A-4F16-84B2-3EFA3696DC98}" type="presParOf" srcId="{F794D62A-2C33-4A66-A79A-364AF375C5C5}" destId="{D59B156A-B76E-465B-AC78-6FFB87E3D610}" srcOrd="0" destOrd="0" presId="urn:microsoft.com/office/officeart/2005/8/layout/vList5"/>
    <dgm:cxn modelId="{37EA35CC-F0F8-4597-A3B3-06E9098D40E1}" type="presParOf" srcId="{F794D62A-2C33-4A66-A79A-364AF375C5C5}" destId="{889090AD-663B-4ED0-A45A-A9C709CE8D63}" srcOrd="1" destOrd="0" presId="urn:microsoft.com/office/officeart/2005/8/layout/vList5"/>
    <dgm:cxn modelId="{CA93DC53-0080-400A-B242-9A0409A3380E}" type="presParOf" srcId="{6AF1F34B-3789-4E8A-BEA8-9F61609F3056}" destId="{48BBE096-6973-4AF5-AFD0-5DD9EE14E241}" srcOrd="1" destOrd="0" presId="urn:microsoft.com/office/officeart/2005/8/layout/vList5"/>
    <dgm:cxn modelId="{107835E6-5D33-41A3-AA0B-F32543EEFE9D}" type="presParOf" srcId="{6AF1F34B-3789-4E8A-BEA8-9F61609F3056}" destId="{B6B67390-CF29-4D7A-B7AB-D49EE2CE4BB8}" srcOrd="2" destOrd="0" presId="urn:microsoft.com/office/officeart/2005/8/layout/vList5"/>
    <dgm:cxn modelId="{2782246D-265F-40FC-8D64-DF253CE5354C}" type="presParOf" srcId="{B6B67390-CF29-4D7A-B7AB-D49EE2CE4BB8}" destId="{52CE7F3C-B24D-43C6-A33A-C1F200B79BDA}" srcOrd="0" destOrd="0" presId="urn:microsoft.com/office/officeart/2005/8/layout/vList5"/>
    <dgm:cxn modelId="{5FE324AE-645B-4024-B579-12C924FF7005}" type="presParOf" srcId="{B6B67390-CF29-4D7A-B7AB-D49EE2CE4BB8}" destId="{F84BF070-0916-463F-A778-9C5D3B8EA536}" srcOrd="1" destOrd="0" presId="urn:microsoft.com/office/officeart/2005/8/layout/vList5"/>
    <dgm:cxn modelId="{D64BB923-1A8E-4EF2-A369-52B929032CA0}" type="presParOf" srcId="{6AF1F34B-3789-4E8A-BEA8-9F61609F3056}" destId="{F57007AC-203B-4415-B094-065A8A19AFA3}" srcOrd="3" destOrd="0" presId="urn:microsoft.com/office/officeart/2005/8/layout/vList5"/>
    <dgm:cxn modelId="{1EC33EEE-361C-4E03-B5FB-7D98E85A7D30}" type="presParOf" srcId="{6AF1F34B-3789-4E8A-BEA8-9F61609F3056}" destId="{B5870118-EBC8-417E-AD57-33E5652597E2}" srcOrd="4" destOrd="0" presId="urn:microsoft.com/office/officeart/2005/8/layout/vList5"/>
    <dgm:cxn modelId="{1D8B6588-6C0D-46A5-BB95-E593001B2178}" type="presParOf" srcId="{B5870118-EBC8-417E-AD57-33E5652597E2}" destId="{0058D970-AB5F-4005-955F-6389A8C86A2B}" srcOrd="0" destOrd="0" presId="urn:microsoft.com/office/officeart/2005/8/layout/vList5"/>
    <dgm:cxn modelId="{1DF51FD3-36E2-4743-B2AC-2FCAE612521A}" type="presParOf" srcId="{B5870118-EBC8-417E-AD57-33E5652597E2}" destId="{1352640B-BD9A-4EB6-9204-F6D0955D4FA3}" srcOrd="1" destOrd="0" presId="urn:microsoft.com/office/officeart/2005/8/layout/vList5"/>
    <dgm:cxn modelId="{7C140F62-2365-4B45-AA3E-39A362ED8B38}" type="presParOf" srcId="{6AF1F34B-3789-4E8A-BEA8-9F61609F3056}" destId="{8D524900-3572-44FB-8113-9FC220498D48}" srcOrd="5" destOrd="0" presId="urn:microsoft.com/office/officeart/2005/8/layout/vList5"/>
    <dgm:cxn modelId="{20E6CB1D-DDF4-4C4D-8048-760FC2AE6E07}" type="presParOf" srcId="{6AF1F34B-3789-4E8A-BEA8-9F61609F3056}" destId="{5E00FF94-2EAC-49EE-849D-EE4F753D0D98}" srcOrd="6" destOrd="0" presId="urn:microsoft.com/office/officeart/2005/8/layout/vList5"/>
    <dgm:cxn modelId="{A47453FD-0ADA-471F-9067-81D18B6EC130}" type="presParOf" srcId="{5E00FF94-2EAC-49EE-849D-EE4F753D0D98}" destId="{86A961B4-81A6-4386-9A79-8FC1FF3B4763}" srcOrd="0" destOrd="0" presId="urn:microsoft.com/office/officeart/2005/8/layout/vList5"/>
    <dgm:cxn modelId="{460DA52A-C51B-4A6C-A467-E391A92D58A0}" type="presParOf" srcId="{5E00FF94-2EAC-49EE-849D-EE4F753D0D98}" destId="{B99CF148-F226-427D-8253-0FCF5DEE00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0AC77-8284-4E9F-8BAA-56F90931C058}">
      <dgm:prSet phldrT="[텍스트]"/>
      <dgm:spPr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latinLnBrk="1"/>
          <a:r>
            <a:rPr lang="ko-KR" altLang="en-US" b="1" dirty="0" smtClean="0"/>
            <a:t>프로젝트 주제</a:t>
          </a:r>
          <a:endParaRPr lang="ko-KR" altLang="en-US" dirty="0"/>
        </a:p>
      </dgm:t>
    </dgm:pt>
    <dgm:pt modelId="{20B5FA60-63FD-4199-8B40-B55A822B7746}" type="par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F418DA0A-5FE0-435A-9A26-A0D4F40575C6}" type="sib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CD4A76C2-0967-4032-9E9C-36AEC9551777}">
      <dgm:prSet/>
      <dgm:spPr>
        <a:gradFill rotWithShape="0">
          <a:gsLst>
            <a:gs pos="100000">
              <a:srgbClr val="FFCC00"/>
            </a:gs>
            <a:gs pos="100000">
              <a:srgbClr val="FFC00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latinLnBrk="1"/>
          <a:r>
            <a:rPr lang="ko-KR" altLang="en-US" b="1" dirty="0" smtClean="0"/>
            <a:t>분석목적</a:t>
          </a:r>
          <a:endParaRPr lang="en-US" altLang="ko-KR" b="1" dirty="0"/>
        </a:p>
      </dgm:t>
    </dgm:pt>
    <dgm:pt modelId="{3C91E97B-BA4F-421F-BAFE-19DC2D18A8B9}" type="par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E8D169DE-C265-4C5A-8AC9-07F7737DF382}" type="sib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A3326A00-4586-4F5E-BF73-98DB78AB97E6}">
      <dgm:prSet phldrT="[텍스트]"/>
      <dgm:spPr/>
      <dgm:t>
        <a:bodyPr/>
        <a:lstStyle/>
        <a:p>
          <a:pPr latinLnBrk="1"/>
          <a:r>
            <a:rPr lang="ko-KR" altLang="en-US" b="1" dirty="0" smtClean="0"/>
            <a:t>유명 치즈케이크 </a:t>
          </a:r>
          <a:r>
            <a:rPr lang="ko-KR" altLang="en-US" b="1" dirty="0" err="1" smtClean="0"/>
            <a:t>맛집</a:t>
          </a:r>
          <a:r>
            <a:rPr lang="ko-KR" altLang="en-US" b="1" dirty="0" smtClean="0"/>
            <a:t> 찾기</a:t>
          </a:r>
          <a:endParaRPr lang="ko-KR" altLang="en-US" dirty="0"/>
        </a:p>
      </dgm:t>
    </dgm:pt>
    <dgm:pt modelId="{58F5EB1D-5E93-49AA-815F-82D702490146}" type="par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A3F34EE-D280-4207-9880-D59284EE49FC}" type="sib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9A3F9818-FCBB-4955-9A0A-1A572A137B7C}">
      <dgm:prSet/>
      <dgm:spPr/>
      <dgm:t>
        <a:bodyPr/>
        <a:lstStyle/>
        <a:p>
          <a:pPr latinLnBrk="1"/>
          <a:r>
            <a:rPr lang="ko-KR" altLang="en-US" b="1" dirty="0" smtClean="0"/>
            <a:t>최근 유행하는 치즈케이크 집의 분포를 알아보자</a:t>
          </a:r>
          <a:endParaRPr lang="en-US" altLang="ko-KR" b="1" dirty="0"/>
        </a:p>
      </dgm:t>
    </dgm:pt>
    <dgm:pt modelId="{F937D80B-1553-438D-B767-92FD9F0B2FD2}" type="par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9A326955-CE83-46E2-8B0B-9FA4BDC81BF1}" type="sib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883D07-F9FA-453F-B443-43457B442261}" type="pres">
      <dgm:prSet presAssocID="{8DE0AC77-8284-4E9F-8BAA-56F90931C05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5FABF5-F038-4493-9853-9EE72ED15887}" type="pres">
      <dgm:prSet presAssocID="{8DE0AC77-8284-4E9F-8BAA-56F90931C05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A69EE7-7518-452A-9B05-6BBFE7933FCF}" type="pres">
      <dgm:prSet presAssocID="{CD4A76C2-0967-4032-9E9C-36AEC955177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F8E976-FB6D-4F3E-929E-7096ED7134CB}" type="pres">
      <dgm:prSet presAssocID="{CD4A76C2-0967-4032-9E9C-36AEC955177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C51FED2-F777-4886-A09A-C71F6782EE15}" type="presOf" srcId="{A3326A00-4586-4F5E-BF73-98DB78AB97E6}" destId="{7B5FABF5-F038-4493-9853-9EE72ED15887}" srcOrd="0" destOrd="0" presId="urn:microsoft.com/office/officeart/2005/8/layout/vList2"/>
    <dgm:cxn modelId="{7FBEDB83-4896-44A5-AF3E-8490A9A80A30}" srcId="{1C572361-EB8B-44DF-A21E-3FEF48ABFEF3}" destId="{8DE0AC77-8284-4E9F-8BAA-56F90931C058}" srcOrd="0" destOrd="0" parTransId="{20B5FA60-63FD-4199-8B40-B55A822B7746}" sibTransId="{F418DA0A-5FE0-435A-9A26-A0D4F40575C6}"/>
    <dgm:cxn modelId="{0E4A5A5E-877B-4B26-89F5-004E61CE0323}" type="presOf" srcId="{CD4A76C2-0967-4032-9E9C-36AEC9551777}" destId="{DCA69EE7-7518-452A-9B05-6BBFE7933FCF}" srcOrd="0" destOrd="0" presId="urn:microsoft.com/office/officeart/2005/8/layout/vList2"/>
    <dgm:cxn modelId="{5D77D1A4-98D2-4C14-ABFB-DA6382EFFC4D}" srcId="{CD4A76C2-0967-4032-9E9C-36AEC9551777}" destId="{9A3F9818-FCBB-4955-9A0A-1A572A137B7C}" srcOrd="0" destOrd="0" parTransId="{F937D80B-1553-438D-B767-92FD9F0B2FD2}" sibTransId="{9A326955-CE83-46E2-8B0B-9FA4BDC81BF1}"/>
    <dgm:cxn modelId="{B5E54D0D-0FFC-46F5-832D-E8CD3EA3402C}" srcId="{8DE0AC77-8284-4E9F-8BAA-56F90931C058}" destId="{A3326A00-4586-4F5E-BF73-98DB78AB97E6}" srcOrd="0" destOrd="0" parTransId="{58F5EB1D-5E93-49AA-815F-82D702490146}" sibTransId="{6A3F34EE-D280-4207-9880-D59284EE49FC}"/>
    <dgm:cxn modelId="{BBECA5A0-7C19-4B2A-8B57-160C90F3F221}" srcId="{1C572361-EB8B-44DF-A21E-3FEF48ABFEF3}" destId="{CD4A76C2-0967-4032-9E9C-36AEC9551777}" srcOrd="1" destOrd="0" parTransId="{3C91E97B-BA4F-421F-BAFE-19DC2D18A8B9}" sibTransId="{E8D169DE-C265-4C5A-8AC9-07F7737DF382}"/>
    <dgm:cxn modelId="{020BC7EB-96D7-4001-BF03-0C39298E65F2}" type="presOf" srcId="{9A3F9818-FCBB-4955-9A0A-1A572A137B7C}" destId="{1BF8E976-FB6D-4F3E-929E-7096ED7134CB}" srcOrd="0" destOrd="0" presId="urn:microsoft.com/office/officeart/2005/8/layout/vList2"/>
    <dgm:cxn modelId="{BD416A14-4284-4158-BE9B-4831DAB3F2F2}" type="presOf" srcId="{1C572361-EB8B-44DF-A21E-3FEF48ABFEF3}" destId="{6FB7898E-F165-4628-8189-1548D03B0D8C}" srcOrd="0" destOrd="0" presId="urn:microsoft.com/office/officeart/2005/8/layout/vList2"/>
    <dgm:cxn modelId="{1F909A52-DAD1-486C-A823-634B6B309C34}" type="presOf" srcId="{8DE0AC77-8284-4E9F-8BAA-56F90931C058}" destId="{36883D07-F9FA-453F-B443-43457B442261}" srcOrd="0" destOrd="0" presId="urn:microsoft.com/office/officeart/2005/8/layout/vList2"/>
    <dgm:cxn modelId="{F783DC10-F4B2-4644-A34B-1269A8C2C0BE}" type="presParOf" srcId="{6FB7898E-F165-4628-8189-1548D03B0D8C}" destId="{36883D07-F9FA-453F-B443-43457B442261}" srcOrd="0" destOrd="0" presId="urn:microsoft.com/office/officeart/2005/8/layout/vList2"/>
    <dgm:cxn modelId="{9BB085F0-777A-4A6B-8A4D-FB6B5C8CA778}" type="presParOf" srcId="{6FB7898E-F165-4628-8189-1548D03B0D8C}" destId="{7B5FABF5-F038-4493-9853-9EE72ED15887}" srcOrd="1" destOrd="0" presId="urn:microsoft.com/office/officeart/2005/8/layout/vList2"/>
    <dgm:cxn modelId="{A1940607-BDCE-4E0F-B7A9-582130874B1A}" type="presParOf" srcId="{6FB7898E-F165-4628-8189-1548D03B0D8C}" destId="{DCA69EE7-7518-452A-9B05-6BBFE7933FCF}" srcOrd="2" destOrd="0" presId="urn:microsoft.com/office/officeart/2005/8/layout/vList2"/>
    <dgm:cxn modelId="{B84DB6CF-A045-4A27-9803-CBDD5744074D}" type="presParOf" srcId="{6FB7898E-F165-4628-8189-1548D03B0D8C}" destId="{1BF8E976-FB6D-4F3E-929E-7096ED7134C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0AC77-8284-4E9F-8BAA-56F90931C058}">
      <dgm:prSet phldrT="[텍스트]"/>
      <dgm:spPr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latinLnBrk="1"/>
          <a:r>
            <a:rPr lang="ko-KR" altLang="en-US" b="1" dirty="0" err="1" smtClean="0"/>
            <a:t>인스타그램</a:t>
          </a:r>
          <a:endParaRPr lang="ko-KR" altLang="en-US" dirty="0"/>
        </a:p>
      </dgm:t>
    </dgm:pt>
    <dgm:pt modelId="{20B5FA60-63FD-4199-8B40-B55A822B7746}" type="par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F418DA0A-5FE0-435A-9A26-A0D4F40575C6}" type="sib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A3326A00-4586-4F5E-BF73-98DB78AB97E6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58F5EB1D-5E93-49AA-815F-82D702490146}" type="par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A3F34EE-D280-4207-9880-D59284EE49FC}" type="sib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883D07-F9FA-453F-B443-43457B442261}" type="pres">
      <dgm:prSet presAssocID="{8DE0AC77-8284-4E9F-8BAA-56F90931C058}" presName="parentText" presStyleLbl="node1" presStyleIdx="0" presStyleCnt="1" custScaleY="4662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5FABF5-F038-4493-9853-9EE72ED15887}" type="pres">
      <dgm:prSet presAssocID="{8DE0AC77-8284-4E9F-8BAA-56F90931C05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C8C19EB-8A1E-4863-9EA5-3B56EE438074}" type="presOf" srcId="{8DE0AC77-8284-4E9F-8BAA-56F90931C058}" destId="{36883D07-F9FA-453F-B443-43457B442261}" srcOrd="0" destOrd="0" presId="urn:microsoft.com/office/officeart/2005/8/layout/vList2"/>
    <dgm:cxn modelId="{B5E54D0D-0FFC-46F5-832D-E8CD3EA3402C}" srcId="{8DE0AC77-8284-4E9F-8BAA-56F90931C058}" destId="{A3326A00-4586-4F5E-BF73-98DB78AB97E6}" srcOrd="0" destOrd="0" parTransId="{58F5EB1D-5E93-49AA-815F-82D702490146}" sibTransId="{6A3F34EE-D280-4207-9880-D59284EE49FC}"/>
    <dgm:cxn modelId="{7FBEDB83-4896-44A5-AF3E-8490A9A80A30}" srcId="{1C572361-EB8B-44DF-A21E-3FEF48ABFEF3}" destId="{8DE0AC77-8284-4E9F-8BAA-56F90931C058}" srcOrd="0" destOrd="0" parTransId="{20B5FA60-63FD-4199-8B40-B55A822B7746}" sibTransId="{F418DA0A-5FE0-435A-9A26-A0D4F40575C6}"/>
    <dgm:cxn modelId="{3CDF4153-7415-480D-94B8-4146D1B3F9C7}" type="presOf" srcId="{1C572361-EB8B-44DF-A21E-3FEF48ABFEF3}" destId="{6FB7898E-F165-4628-8189-1548D03B0D8C}" srcOrd="0" destOrd="0" presId="urn:microsoft.com/office/officeart/2005/8/layout/vList2"/>
    <dgm:cxn modelId="{CF960B51-3006-44DA-B579-8CAC1C79B748}" type="presOf" srcId="{A3326A00-4586-4F5E-BF73-98DB78AB97E6}" destId="{7B5FABF5-F038-4493-9853-9EE72ED15887}" srcOrd="0" destOrd="0" presId="urn:microsoft.com/office/officeart/2005/8/layout/vList2"/>
    <dgm:cxn modelId="{FD72AB38-7D22-4980-B330-EE7F3B4F0B14}" type="presParOf" srcId="{6FB7898E-F165-4628-8189-1548D03B0D8C}" destId="{36883D07-F9FA-453F-B443-43457B442261}" srcOrd="0" destOrd="0" presId="urn:microsoft.com/office/officeart/2005/8/layout/vList2"/>
    <dgm:cxn modelId="{847F47F5-10AA-4272-B44C-6252F24CEC4A}" type="presParOf" srcId="{6FB7898E-F165-4628-8189-1548D03B0D8C}" destId="{7B5FABF5-F038-4493-9853-9EE72ED1588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13F478E-22DC-4081-833A-713CEB80C98A}" type="presOf" srcId="{1C572361-EB8B-44DF-A21E-3FEF48ABFEF3}" destId="{6FB7898E-F165-4628-8189-1548D03B0D8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0AC77-8284-4E9F-8BAA-56F90931C058}">
      <dgm:prSet phldrT="[텍스트]"/>
      <dgm:spPr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latinLnBrk="1"/>
          <a:r>
            <a:rPr lang="en-US" altLang="ko-KR" b="1" dirty="0" smtClean="0"/>
            <a:t>00</a:t>
          </a:r>
          <a:r>
            <a:rPr lang="ko-KR" altLang="en-US" b="1" dirty="0" smtClean="0"/>
            <a:t>개</a:t>
          </a:r>
          <a:endParaRPr lang="ko-KR" altLang="en-US" dirty="0"/>
        </a:p>
      </dgm:t>
    </dgm:pt>
    <dgm:pt modelId="{20B5FA60-63FD-4199-8B40-B55A822B7746}" type="par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F418DA0A-5FE0-435A-9A26-A0D4F40575C6}" type="sib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A3326A00-4586-4F5E-BF73-98DB78AB97E6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58F5EB1D-5E93-49AA-815F-82D702490146}" type="par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A3F34EE-D280-4207-9880-D59284EE49FC}" type="sib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883D07-F9FA-453F-B443-43457B442261}" type="pres">
      <dgm:prSet presAssocID="{8DE0AC77-8284-4E9F-8BAA-56F90931C058}" presName="parentText" presStyleLbl="node1" presStyleIdx="0" presStyleCnt="1" custScaleY="4662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5FABF5-F038-4493-9853-9EE72ED15887}" type="pres">
      <dgm:prSet presAssocID="{8DE0AC77-8284-4E9F-8BAA-56F90931C05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EEA2B49-75F9-4D27-8AD9-8C3AD49C9991}" type="presOf" srcId="{A3326A00-4586-4F5E-BF73-98DB78AB97E6}" destId="{7B5FABF5-F038-4493-9853-9EE72ED15887}" srcOrd="0" destOrd="0" presId="urn:microsoft.com/office/officeart/2005/8/layout/vList2"/>
    <dgm:cxn modelId="{3AFCA6CB-530D-41CB-8FF2-D6BBF4CB5810}" type="presOf" srcId="{1C572361-EB8B-44DF-A21E-3FEF48ABFEF3}" destId="{6FB7898E-F165-4628-8189-1548D03B0D8C}" srcOrd="0" destOrd="0" presId="urn:microsoft.com/office/officeart/2005/8/layout/vList2"/>
    <dgm:cxn modelId="{B5E54D0D-0FFC-46F5-832D-E8CD3EA3402C}" srcId="{8DE0AC77-8284-4E9F-8BAA-56F90931C058}" destId="{A3326A00-4586-4F5E-BF73-98DB78AB97E6}" srcOrd="0" destOrd="0" parTransId="{58F5EB1D-5E93-49AA-815F-82D702490146}" sibTransId="{6A3F34EE-D280-4207-9880-D59284EE49FC}"/>
    <dgm:cxn modelId="{D01AAF01-383A-4DE2-B36E-5E17CA7CC867}" type="presOf" srcId="{8DE0AC77-8284-4E9F-8BAA-56F90931C058}" destId="{36883D07-F9FA-453F-B443-43457B442261}" srcOrd="0" destOrd="0" presId="urn:microsoft.com/office/officeart/2005/8/layout/vList2"/>
    <dgm:cxn modelId="{7FBEDB83-4896-44A5-AF3E-8490A9A80A30}" srcId="{1C572361-EB8B-44DF-A21E-3FEF48ABFEF3}" destId="{8DE0AC77-8284-4E9F-8BAA-56F90931C058}" srcOrd="0" destOrd="0" parTransId="{20B5FA60-63FD-4199-8B40-B55A822B7746}" sibTransId="{F418DA0A-5FE0-435A-9A26-A0D4F40575C6}"/>
    <dgm:cxn modelId="{165619A4-84E6-4556-A76C-7C527A89608C}" type="presParOf" srcId="{6FB7898E-F165-4628-8189-1548D03B0D8C}" destId="{36883D07-F9FA-453F-B443-43457B442261}" srcOrd="0" destOrd="0" presId="urn:microsoft.com/office/officeart/2005/8/layout/vList2"/>
    <dgm:cxn modelId="{15EE0A73-072B-4A40-8F6D-AEFC68E43C4E}" type="presParOf" srcId="{6FB7898E-F165-4628-8189-1548D03B0D8C}" destId="{7B5FABF5-F038-4493-9853-9EE72ED1588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83D07-F9FA-453F-B443-43457B442261}">
      <dsp:nvSpPr>
        <dsp:cNvPr id="0" name=""/>
        <dsp:cNvSpPr/>
      </dsp:nvSpPr>
      <dsp:spPr>
        <a:xfrm>
          <a:off x="0" y="3299"/>
          <a:ext cx="7488832" cy="794232"/>
        </a:xfrm>
        <a:prstGeom prst="roundRect">
          <a:avLst/>
        </a:prstGeom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b="1" kern="1200" dirty="0" err="1" smtClean="0"/>
            <a:t>인스타그램</a:t>
          </a:r>
          <a:endParaRPr lang="ko-KR" altLang="en-US" sz="2500" kern="1200" dirty="0"/>
        </a:p>
      </dsp:txBody>
      <dsp:txXfrm>
        <a:off x="38771" y="42070"/>
        <a:ext cx="7411290" cy="716690"/>
      </dsp:txXfrm>
    </dsp:sp>
    <dsp:sp modelId="{7B5FABF5-F038-4493-9853-9EE72ED15887}">
      <dsp:nvSpPr>
        <dsp:cNvPr id="0" name=""/>
        <dsp:cNvSpPr/>
      </dsp:nvSpPr>
      <dsp:spPr>
        <a:xfrm>
          <a:off x="0" y="797532"/>
          <a:ext cx="7488832" cy="92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31750" rIns="177800" bIns="3175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ko-KR" altLang="en-US" sz="2000" kern="1200" dirty="0"/>
        </a:p>
      </dsp:txBody>
      <dsp:txXfrm>
        <a:off x="0" y="797532"/>
        <a:ext cx="7488832" cy="9273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83D07-F9FA-453F-B443-43457B442261}">
      <dsp:nvSpPr>
        <dsp:cNvPr id="0" name=""/>
        <dsp:cNvSpPr/>
      </dsp:nvSpPr>
      <dsp:spPr>
        <a:xfrm>
          <a:off x="0" y="3299"/>
          <a:ext cx="7488832" cy="794232"/>
        </a:xfrm>
        <a:prstGeom prst="roundRect">
          <a:avLst/>
        </a:prstGeom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b="1" kern="1200" dirty="0" smtClean="0"/>
            <a:t>00</a:t>
          </a:r>
          <a:r>
            <a:rPr lang="ko-KR" altLang="en-US" sz="2500" b="1" kern="1200" dirty="0" smtClean="0"/>
            <a:t>개</a:t>
          </a:r>
          <a:endParaRPr lang="ko-KR" altLang="en-US" sz="2500" kern="1200" dirty="0"/>
        </a:p>
      </dsp:txBody>
      <dsp:txXfrm>
        <a:off x="38771" y="42070"/>
        <a:ext cx="7411290" cy="716690"/>
      </dsp:txXfrm>
    </dsp:sp>
    <dsp:sp modelId="{7B5FABF5-F038-4493-9853-9EE72ED15887}">
      <dsp:nvSpPr>
        <dsp:cNvPr id="0" name=""/>
        <dsp:cNvSpPr/>
      </dsp:nvSpPr>
      <dsp:spPr>
        <a:xfrm>
          <a:off x="0" y="797532"/>
          <a:ext cx="7488832" cy="92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31750" rIns="177800" bIns="3175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ko-KR" altLang="en-US" sz="2000" kern="1200" dirty="0"/>
        </a:p>
      </dsp:txBody>
      <dsp:txXfrm>
        <a:off x="0" y="797532"/>
        <a:ext cx="7488832" cy="927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37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211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89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970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207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022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647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069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594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435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647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743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399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1096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9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76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86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97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356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833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853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779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sz="4400" b="1" spc="-150" dirty="0" err="1" smtClean="0">
                <a:solidFill>
                  <a:schemeClr val="bg1"/>
                </a:solidFill>
              </a:rPr>
              <a:t>프로젝트명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발표자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ㅇㅇㅇ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조명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5922421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MINHEEBLOG</a:t>
            </a:r>
          </a:p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smtClean="0">
                <a:solidFill>
                  <a:schemeClr val="bg1"/>
                </a:solidFill>
              </a:rPr>
              <a:t>여기에 로고를 넣어주세요</a:t>
            </a:r>
            <a:r>
              <a:rPr lang="en-US" altLang="ko-KR" sz="1050" dirty="0" smtClean="0">
                <a:solidFill>
                  <a:schemeClr val="bg1"/>
                </a:solidFill>
              </a:rPr>
              <a:t>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:a16="http://schemas.microsoft.com/office/drawing/2014/main" xmlns="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rgbClr val="FFC0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:a16="http://schemas.microsoft.com/office/drawing/2014/main" xmlns="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:a16="http://schemas.microsoft.com/office/drawing/2014/main" xmlns="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:a16="http://schemas.microsoft.com/office/drawing/2014/main" xmlns="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웹스크래핑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시각화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분석</a:t>
            </a: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:a16="http://schemas.microsoft.com/office/drawing/2014/main" xmlns="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82" y="1844824"/>
            <a:ext cx="7370787" cy="410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1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:a16="http://schemas.microsoft.com/office/drawing/2014/main" xmlns="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rgbClr val="FFC0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:a16="http://schemas.microsoft.com/office/drawing/2014/main" xmlns="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:a16="http://schemas.microsoft.com/office/drawing/2014/main" xmlns="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:a16="http://schemas.microsoft.com/office/drawing/2014/main" xmlns="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웹스크래핑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시각화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분석</a:t>
            </a: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:a16="http://schemas.microsoft.com/office/drawing/2014/main" xmlns="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546" y="1712983"/>
            <a:ext cx="6818908" cy="460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1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:a16="http://schemas.microsoft.com/office/drawing/2014/main" xmlns="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rgbClr val="FFC0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:a16="http://schemas.microsoft.com/office/drawing/2014/main" xmlns="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:a16="http://schemas.microsoft.com/office/drawing/2014/main" xmlns="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:a16="http://schemas.microsoft.com/office/drawing/2014/main" xmlns="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웹스크래핑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시각화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분석</a:t>
            </a: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:a16="http://schemas.microsoft.com/office/drawing/2014/main" xmlns="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580320"/>
            <a:ext cx="78867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3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:a16="http://schemas.microsoft.com/office/drawing/2014/main" xmlns="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rgbClr val="FFC0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:a16="http://schemas.microsoft.com/office/drawing/2014/main" xmlns="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:a16="http://schemas.microsoft.com/office/drawing/2014/main" xmlns="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:a16="http://schemas.microsoft.com/office/drawing/2014/main" xmlns="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웹스크래핑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시각화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분석</a:t>
            </a: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:a16="http://schemas.microsoft.com/office/drawing/2014/main" xmlns="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" y="2345049"/>
            <a:ext cx="78962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4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:a16="http://schemas.microsoft.com/office/drawing/2014/main" xmlns="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rgbClr val="FFC0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:a16="http://schemas.microsoft.com/office/drawing/2014/main" xmlns="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:a16="http://schemas.microsoft.com/office/drawing/2014/main" xmlns="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:a16="http://schemas.microsoft.com/office/drawing/2014/main" xmlns="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웹스크래핑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시각화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분석</a:t>
            </a: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:a16="http://schemas.microsoft.com/office/drawing/2014/main" xmlns="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275520"/>
            <a:ext cx="78867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1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:a16="http://schemas.microsoft.com/office/drawing/2014/main" xmlns="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rgbClr val="FFC0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:a16="http://schemas.microsoft.com/office/drawing/2014/main" xmlns="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:a16="http://schemas.microsoft.com/office/drawing/2014/main" xmlns="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:a16="http://schemas.microsoft.com/office/drawing/2014/main" xmlns="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웹스크래핑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시각화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분석</a:t>
            </a: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:a16="http://schemas.microsoft.com/office/drawing/2014/main" xmlns="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10136" y="1991666"/>
            <a:ext cx="7905214" cy="3683694"/>
            <a:chOff x="610136" y="1991666"/>
            <a:chExt cx="7905214" cy="368369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650" y="2398760"/>
              <a:ext cx="7886700" cy="32766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136" y="1991666"/>
              <a:ext cx="3876675" cy="371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847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:a16="http://schemas.microsoft.com/office/drawing/2014/main" xmlns="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rgbClr val="FFC0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:a16="http://schemas.microsoft.com/office/drawing/2014/main" xmlns="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:a16="http://schemas.microsoft.com/office/drawing/2014/main" xmlns="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:a16="http://schemas.microsoft.com/office/drawing/2014/main" xmlns="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웹스크래핑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시각화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분석</a:t>
            </a: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:a16="http://schemas.microsoft.com/office/drawing/2014/main" xmlns="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</p:spTree>
    <p:extLst>
      <p:ext uri="{BB962C8B-B14F-4D97-AF65-F5344CB8AC3E}">
        <p14:creationId xmlns:p14="http://schemas.microsoft.com/office/powerpoint/2010/main" val="173024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:a16="http://schemas.microsoft.com/office/drawing/2014/main" xmlns="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:a16="http://schemas.microsoft.com/office/drawing/2014/main" xmlns="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:a16="http://schemas.microsoft.com/office/drawing/2014/main" xmlns="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:a16="http://schemas.microsoft.com/office/drawing/2014/main" xmlns="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웹스크래핑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시각화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분석</a:t>
            </a: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:a16="http://schemas.microsoft.com/office/drawing/2014/main" xmlns="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전처리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="" xmlns:a16="http://schemas.microsoft.com/office/drawing/2014/main" id="{E965BA51-CCB7-7A4F-A170-2565CA39D3E5}"/>
              </a:ext>
            </a:extLst>
          </p:cNvPr>
          <p:cNvSpPr txBox="1">
            <a:spLocks/>
          </p:cNvSpPr>
          <p:nvPr/>
        </p:nvSpPr>
        <p:spPr>
          <a:xfrm>
            <a:off x="832892" y="1889799"/>
            <a:ext cx="7478216" cy="366928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itchFamily="34" charset="0"/>
              <a:buNone/>
            </a:pPr>
            <a:r>
              <a:rPr kumimoji="1" lang="ko-KR" altLang="en-US" sz="2000" b="1" smtClean="0">
                <a:solidFill>
                  <a:schemeClr val="bg1"/>
                </a:solidFill>
                <a:highlight>
                  <a:srgbClr val="4CAD9C"/>
                </a:highlight>
              </a:rPr>
              <a:t>데이터 정제</a:t>
            </a:r>
            <a:r>
              <a:rPr kumimoji="1" lang="ko-KR" altLang="en-US" sz="2000" smtClean="0"/>
              <a:t> </a:t>
            </a:r>
            <a:r>
              <a:rPr kumimoji="1" lang="en-US" altLang="ko-KR" sz="2000" smtClean="0"/>
              <a:t>Sublime text3,</a:t>
            </a:r>
            <a:r>
              <a:rPr kumimoji="1" lang="ko-KR" altLang="en-US" sz="2000" smtClean="0"/>
              <a:t> 정규표현식</a:t>
            </a:r>
            <a:endParaRPr kumimoji="1" lang="en-US" altLang="ko-KR" sz="2000" smtClean="0"/>
          </a:p>
          <a:p>
            <a:pPr lvl="1">
              <a:lnSpc>
                <a:spcPct val="110000"/>
              </a:lnSpc>
            </a:pPr>
            <a:r>
              <a:rPr kumimoji="1" lang="ko-KR" altLang="en-US" sz="1900" smtClean="0"/>
              <a:t>로우 데이터 형식 통일</a:t>
            </a:r>
            <a:endParaRPr kumimoji="1" lang="en-US" altLang="ko-KR" sz="1900" smtClean="0"/>
          </a:p>
          <a:p>
            <a:pPr lvl="1">
              <a:lnSpc>
                <a:spcPct val="110000"/>
              </a:lnSpc>
            </a:pPr>
            <a:r>
              <a:rPr kumimoji="1" lang="ko-KR" altLang="en-US" sz="1900" smtClean="0"/>
              <a:t>결측치 확인 및 제거</a:t>
            </a:r>
            <a:endParaRPr kumimoji="1" lang="en-US" altLang="ko-KR" sz="1900" smtClean="0"/>
          </a:p>
          <a:p>
            <a:pPr lvl="1">
              <a:lnSpc>
                <a:spcPct val="110000"/>
              </a:lnSpc>
            </a:pPr>
            <a:endParaRPr kumimoji="1" lang="en-US" altLang="ko-KR" sz="1900" smtClean="0"/>
          </a:p>
          <a:p>
            <a:pPr marL="0" indent="0">
              <a:lnSpc>
                <a:spcPct val="110000"/>
              </a:lnSpc>
              <a:buFont typeface="Arial" pitchFamily="34" charset="0"/>
              <a:buNone/>
            </a:pPr>
            <a:r>
              <a:rPr kumimoji="1" lang="ko-KR" altLang="en-US" sz="2000" b="1" smtClean="0">
                <a:solidFill>
                  <a:schemeClr val="bg1"/>
                </a:solidFill>
                <a:highlight>
                  <a:srgbClr val="4CAD9C"/>
                </a:highlight>
              </a:rPr>
              <a:t>형태소 분석</a:t>
            </a:r>
            <a:r>
              <a:rPr kumimoji="1" lang="ko-KR" altLang="en-US" sz="2000" b="1" smtClean="0">
                <a:solidFill>
                  <a:schemeClr val="bg1"/>
                </a:solidFill>
              </a:rPr>
              <a:t> </a:t>
            </a:r>
            <a:r>
              <a:rPr kumimoji="1" lang="en-US" altLang="ko-KR" sz="2000" smtClean="0"/>
              <a:t>KoNLPy(Okt)</a:t>
            </a:r>
          </a:p>
          <a:p>
            <a:pPr lvl="1">
              <a:lnSpc>
                <a:spcPct val="110000"/>
              </a:lnSpc>
            </a:pPr>
            <a:r>
              <a:rPr kumimoji="1" lang="ko-KR" altLang="en-US" sz="2000" smtClean="0"/>
              <a:t>제목</a:t>
            </a:r>
            <a:r>
              <a:rPr kumimoji="1" lang="en-US" altLang="ko-KR" sz="2000" smtClean="0"/>
              <a:t>(Title)</a:t>
            </a:r>
            <a:r>
              <a:rPr kumimoji="1" lang="ko-KR" altLang="en-US" sz="2000" smtClean="0"/>
              <a:t>과 게시글 내용</a:t>
            </a:r>
            <a:r>
              <a:rPr kumimoji="1" lang="en-US" altLang="ko-KR" sz="2000" smtClean="0"/>
              <a:t>(Content)</a:t>
            </a:r>
            <a:r>
              <a:rPr kumimoji="1" lang="ko-KR" altLang="en-US" sz="2000" smtClean="0"/>
              <a:t>을 분리하여 품사 태깅</a:t>
            </a:r>
            <a:endParaRPr kumimoji="1" lang="en-US" altLang="ko-KR" sz="2000" smtClean="0"/>
          </a:p>
          <a:p>
            <a:pPr lvl="1">
              <a:lnSpc>
                <a:spcPct val="110000"/>
              </a:lnSpc>
            </a:pPr>
            <a:r>
              <a:rPr kumimoji="1" lang="ko-KR" altLang="en-US" sz="2000" smtClean="0"/>
              <a:t>확인 가능한 미등록 단어를 모아 사용자 사전 생성</a:t>
            </a:r>
            <a:endParaRPr kumimoji="1" lang="en-US" altLang="ko-KR" sz="2000" smtClean="0"/>
          </a:p>
          <a:p>
            <a:pPr lvl="2">
              <a:lnSpc>
                <a:spcPct val="110000"/>
              </a:lnSpc>
            </a:pPr>
            <a:r>
              <a:rPr kumimoji="1" lang="en-US" altLang="ko-KR" sz="1600" smtClean="0"/>
              <a:t>‘</a:t>
            </a:r>
            <a:r>
              <a:rPr kumimoji="1" lang="ko-KR" altLang="en-US" sz="1600" smtClean="0"/>
              <a:t>공수처</a:t>
            </a:r>
            <a:r>
              <a:rPr kumimoji="1" lang="en-US" altLang="ko-KR" sz="1600" smtClean="0"/>
              <a:t>’,</a:t>
            </a:r>
            <a:r>
              <a:rPr kumimoji="1" lang="ko-KR" altLang="en-US" sz="1600" smtClean="0"/>
              <a:t> </a:t>
            </a:r>
            <a:r>
              <a:rPr kumimoji="1" lang="en-US" altLang="ko-KR" sz="1600" smtClean="0"/>
              <a:t>‘</a:t>
            </a:r>
            <a:r>
              <a:rPr kumimoji="1" lang="ko-KR" altLang="en-US" sz="1600" smtClean="0"/>
              <a:t>자한당</a:t>
            </a:r>
            <a:r>
              <a:rPr kumimoji="1" lang="en-US" altLang="ko-KR" sz="1600" smtClean="0"/>
              <a:t>’,</a:t>
            </a:r>
            <a:r>
              <a:rPr kumimoji="1" lang="ko-KR" altLang="en-US" sz="1600" smtClean="0"/>
              <a:t> </a:t>
            </a:r>
            <a:r>
              <a:rPr kumimoji="1" lang="en-US" altLang="ko-KR" sz="1600" smtClean="0"/>
              <a:t>‘</a:t>
            </a:r>
            <a:r>
              <a:rPr kumimoji="1" lang="ko-KR" altLang="en-US" sz="1600" smtClean="0"/>
              <a:t>불체자</a:t>
            </a:r>
            <a:r>
              <a:rPr kumimoji="1" lang="en-US" altLang="ko-KR" sz="1600" smtClean="0"/>
              <a:t>’,</a:t>
            </a:r>
            <a:r>
              <a:rPr kumimoji="1" lang="ko-KR" altLang="en-US" sz="1600" smtClean="0"/>
              <a:t> </a:t>
            </a:r>
            <a:r>
              <a:rPr kumimoji="1" lang="en-US" altLang="ko-KR" sz="1600" smtClean="0"/>
              <a:t>‘</a:t>
            </a:r>
            <a:r>
              <a:rPr kumimoji="1" lang="ko-KR" altLang="en-US" sz="1600" smtClean="0"/>
              <a:t>학종</a:t>
            </a:r>
            <a:r>
              <a:rPr kumimoji="1" lang="en-US" altLang="ko-KR" sz="1600" smtClean="0"/>
              <a:t>’</a:t>
            </a:r>
            <a:r>
              <a:rPr kumimoji="1" lang="ko-KR" altLang="en-US" sz="1600" smtClean="0"/>
              <a:t> 등</a:t>
            </a:r>
            <a:endParaRPr kumimoji="1" lang="en-US" altLang="ko-KR" sz="1600" smtClean="0"/>
          </a:p>
          <a:p>
            <a:pPr lvl="1">
              <a:lnSpc>
                <a:spcPct val="110000"/>
              </a:lnSpc>
            </a:pPr>
            <a:r>
              <a:rPr kumimoji="1" lang="en-US" altLang="ko-KR" sz="2000" smtClean="0"/>
              <a:t>customoized KoNLPy</a:t>
            </a:r>
            <a:r>
              <a:rPr kumimoji="1" lang="ko-KR" altLang="en-US" sz="2000" smtClean="0"/>
              <a:t>를 활용하여 품사 태깅</a:t>
            </a:r>
            <a:endParaRPr kumimoji="1" lang="en-US" altLang="ko-KR" sz="2000" smtClean="0"/>
          </a:p>
          <a:p>
            <a:pPr lvl="1">
              <a:lnSpc>
                <a:spcPct val="110000"/>
              </a:lnSpc>
            </a:pPr>
            <a:endParaRPr kumimoji="1" lang="en-US" altLang="ko-KR" sz="2000" smtClean="0"/>
          </a:p>
          <a:p>
            <a:pPr marL="0" indent="0">
              <a:lnSpc>
                <a:spcPct val="110000"/>
              </a:lnSpc>
              <a:buFont typeface="Arial" pitchFamily="34" charset="0"/>
              <a:buNone/>
            </a:pPr>
            <a:r>
              <a:rPr kumimoji="1" lang="ko-KR" altLang="en-US" sz="2100" b="1" smtClean="0">
                <a:solidFill>
                  <a:schemeClr val="bg1"/>
                </a:solidFill>
                <a:highlight>
                  <a:srgbClr val="4CAD9C"/>
                </a:highlight>
              </a:rPr>
              <a:t>불용어 제거</a:t>
            </a:r>
            <a:endParaRPr kumimoji="1" lang="en-US" altLang="ko-KR" sz="2100" b="1" smtClean="0">
              <a:solidFill>
                <a:schemeClr val="bg1"/>
              </a:solidFill>
              <a:highlight>
                <a:srgbClr val="4CAD9C"/>
              </a:highlight>
            </a:endParaRPr>
          </a:p>
          <a:p>
            <a:pPr lvl="1">
              <a:lnSpc>
                <a:spcPct val="110000"/>
              </a:lnSpc>
            </a:pPr>
            <a:r>
              <a:rPr kumimoji="1" lang="ko-KR" altLang="en-US" sz="2000" smtClean="0"/>
              <a:t>플랫폼 특성을 고려하여 불용어 사전 생성</a:t>
            </a:r>
            <a:endParaRPr kumimoji="1" lang="en-US" altLang="ko-KR" sz="2000" smtClean="0"/>
          </a:p>
          <a:p>
            <a:pPr lvl="2">
              <a:lnSpc>
                <a:spcPct val="110000"/>
              </a:lnSpc>
            </a:pPr>
            <a:r>
              <a:rPr kumimoji="1" lang="en-US" altLang="ko-KR" sz="1600" smtClean="0"/>
              <a:t>’</a:t>
            </a:r>
            <a:r>
              <a:rPr kumimoji="1" lang="ko-KR" altLang="en-US" sz="1600" smtClean="0"/>
              <a:t>국민</a:t>
            </a:r>
            <a:r>
              <a:rPr kumimoji="1" lang="en-US" altLang="ko-KR" sz="1600" smtClean="0"/>
              <a:t>’,</a:t>
            </a:r>
            <a:r>
              <a:rPr kumimoji="1" lang="ko-KR" altLang="en-US" sz="1600" smtClean="0"/>
              <a:t> </a:t>
            </a:r>
            <a:r>
              <a:rPr kumimoji="1" lang="en-US" altLang="ko-KR" sz="1600" smtClean="0"/>
              <a:t>‘</a:t>
            </a:r>
            <a:r>
              <a:rPr kumimoji="1" lang="ko-KR" altLang="en-US" sz="1600" smtClean="0"/>
              <a:t>청원</a:t>
            </a:r>
            <a:r>
              <a:rPr kumimoji="1" lang="en-US" altLang="ko-KR" sz="1600" smtClean="0"/>
              <a:t>’,</a:t>
            </a:r>
            <a:r>
              <a:rPr kumimoji="1" lang="ko-KR" altLang="en-US" sz="1600" smtClean="0"/>
              <a:t> </a:t>
            </a:r>
            <a:r>
              <a:rPr kumimoji="1" lang="en-US" altLang="ko-KR" sz="1600" smtClean="0"/>
              <a:t>‘</a:t>
            </a:r>
            <a:r>
              <a:rPr kumimoji="1" lang="ko-KR" altLang="en-US" sz="1600" smtClean="0"/>
              <a:t>한국</a:t>
            </a:r>
            <a:r>
              <a:rPr kumimoji="1" lang="en-US" altLang="ko-KR" sz="1600" smtClean="0"/>
              <a:t>’,</a:t>
            </a:r>
            <a:r>
              <a:rPr kumimoji="1" lang="ko-KR" altLang="en-US" sz="1600" smtClean="0"/>
              <a:t> </a:t>
            </a:r>
            <a:r>
              <a:rPr kumimoji="1" lang="en-US" altLang="ko-KR" sz="1600" smtClean="0"/>
              <a:t>‘</a:t>
            </a:r>
            <a:r>
              <a:rPr kumimoji="1" lang="ko-KR" altLang="en-US" sz="1600" smtClean="0"/>
              <a:t>정부</a:t>
            </a:r>
            <a:r>
              <a:rPr kumimoji="1" lang="en-US" altLang="ko-KR" sz="1600" smtClean="0"/>
              <a:t>’,</a:t>
            </a:r>
            <a:r>
              <a:rPr kumimoji="1" lang="ko-KR" altLang="en-US" sz="1600" smtClean="0"/>
              <a:t> </a:t>
            </a:r>
            <a:r>
              <a:rPr kumimoji="1" lang="en-US" altLang="ko-KR" sz="1600" smtClean="0"/>
              <a:t>‘</a:t>
            </a:r>
            <a:r>
              <a:rPr kumimoji="1" lang="ko-KR" altLang="en-US" sz="1600" smtClean="0"/>
              <a:t>대한민국</a:t>
            </a:r>
            <a:r>
              <a:rPr kumimoji="1" lang="en-US" altLang="ko-KR" sz="1600" smtClean="0"/>
              <a:t>’</a:t>
            </a:r>
            <a:r>
              <a:rPr kumimoji="1" lang="ko-KR" altLang="en-US" sz="1600" smtClean="0"/>
              <a:t> 등</a:t>
            </a:r>
            <a:endParaRPr kumimoji="1" lang="en-US" altLang="ko-KR" sz="1600" smtClean="0"/>
          </a:p>
          <a:p>
            <a:pPr lvl="2">
              <a:lnSpc>
                <a:spcPct val="110000"/>
              </a:lnSpc>
            </a:pPr>
            <a:endParaRPr kumimoji="1" lang="en-US" altLang="ko-KR" sz="1600" smtClean="0"/>
          </a:p>
          <a:p>
            <a:pPr>
              <a:lnSpc>
                <a:spcPct val="110000"/>
              </a:lnSpc>
            </a:pPr>
            <a:r>
              <a:rPr kumimoji="1" lang="ko-KR" altLang="en-US" sz="2400" smtClean="0"/>
              <a:t>불용어가 제거된 품사별</a:t>
            </a:r>
            <a:r>
              <a:rPr kumimoji="1" lang="en-US" altLang="ko-KR" sz="2400" smtClean="0"/>
              <a:t>(</a:t>
            </a:r>
            <a:r>
              <a:rPr kumimoji="1" lang="ko-KR" altLang="en-US" sz="2400" smtClean="0"/>
              <a:t>명사</a:t>
            </a:r>
            <a:r>
              <a:rPr kumimoji="1" lang="en-US" altLang="ko-KR" sz="2400" smtClean="0"/>
              <a:t>,</a:t>
            </a:r>
            <a:r>
              <a:rPr kumimoji="1" lang="ko-KR" altLang="en-US" sz="2400" smtClean="0"/>
              <a:t> 형용사</a:t>
            </a:r>
            <a:r>
              <a:rPr kumimoji="1" lang="en-US" altLang="ko-KR" sz="2400" smtClean="0"/>
              <a:t>,</a:t>
            </a:r>
            <a:r>
              <a:rPr kumimoji="1" lang="ko-KR" altLang="en-US" sz="2400" smtClean="0"/>
              <a:t> 동사</a:t>
            </a:r>
            <a:r>
              <a:rPr kumimoji="1" lang="en-US" altLang="ko-KR" sz="2400" smtClean="0"/>
              <a:t>)</a:t>
            </a:r>
            <a:r>
              <a:rPr kumimoji="1" lang="ko-KR" altLang="en-US" sz="2400" smtClean="0"/>
              <a:t> 텍스트 파일로 저장 후 명사만 선택</a:t>
            </a:r>
            <a:endParaRPr kumimoji="1" lang="en-US" altLang="ko-KR" sz="2400" smtClean="0"/>
          </a:p>
          <a:p>
            <a:endParaRPr kumimoji="1" lang="en-US" altLang="ko-KR" smtClean="0"/>
          </a:p>
          <a:p>
            <a:pPr marL="457200" lvl="1" indent="0">
              <a:buFont typeface="Arial" pitchFamily="34" charset="0"/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57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:a16="http://schemas.microsoft.com/office/drawing/2014/main" xmlns="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chemeClr val="bg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:a16="http://schemas.microsoft.com/office/drawing/2014/main" xmlns="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:a16="http://schemas.microsoft.com/office/drawing/2014/main" xmlns="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:a16="http://schemas.microsoft.com/office/drawing/2014/main" xmlns="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웹스크래핑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시각화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분석</a:t>
            </a: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:a16="http://schemas.microsoft.com/office/drawing/2014/main" xmlns="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</p:spTree>
    <p:extLst>
      <p:ext uri="{BB962C8B-B14F-4D97-AF65-F5344CB8AC3E}">
        <p14:creationId xmlns:p14="http://schemas.microsoft.com/office/powerpoint/2010/main" val="262566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:a16="http://schemas.microsoft.com/office/drawing/2014/main" xmlns="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chemeClr val="bg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:a16="http://schemas.microsoft.com/office/drawing/2014/main" xmlns="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:a16="http://schemas.microsoft.com/office/drawing/2014/main" xmlns="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:a16="http://schemas.microsoft.com/office/drawing/2014/main" xmlns="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웹스크래핑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시각화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:a16="http://schemas.microsoft.com/office/drawing/2014/main" xmlns="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</p:spTree>
    <p:extLst>
      <p:ext uri="{BB962C8B-B14F-4D97-AF65-F5344CB8AC3E}">
        <p14:creationId xmlns:p14="http://schemas.microsoft.com/office/powerpoint/2010/main" val="260786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소개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7308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endParaRPr lang="ko-KR" altLang="en-US" sz="1200" b="1" spc="-15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80112" y="34290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08304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51720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서론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본론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92080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결론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40760" y="28436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i="0" u="none" strike="noStrike" cap="none" spc="-15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 </a:t>
            </a:r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제목을 입력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15816" y="5922421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MINHEEBLOG</a:t>
            </a:r>
          </a:p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smtClean="0">
                <a:solidFill>
                  <a:schemeClr val="bg1"/>
                </a:solidFill>
              </a:rPr>
              <a:t>여기에 로고를 넣어주세요</a:t>
            </a:r>
            <a:r>
              <a:rPr lang="en-US" altLang="ko-KR" sz="1050" dirty="0" smtClean="0">
                <a:solidFill>
                  <a:schemeClr val="bg1"/>
                </a:solidFill>
              </a:rPr>
              <a:t>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:a16="http://schemas.microsoft.com/office/drawing/2014/main" xmlns="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:a16="http://schemas.microsoft.com/office/drawing/2014/main" xmlns="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:a16="http://schemas.microsoft.com/office/drawing/2014/main" xmlns="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:a16="http://schemas.microsoft.com/office/drawing/2014/main" xmlns="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웹스크래핑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시각화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분석</a:t>
            </a: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:a16="http://schemas.microsoft.com/office/drawing/2014/main" xmlns="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</p:spTree>
    <p:extLst>
      <p:ext uri="{BB962C8B-B14F-4D97-AF65-F5344CB8AC3E}">
        <p14:creationId xmlns:p14="http://schemas.microsoft.com/office/powerpoint/2010/main" val="15296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발표자 박 민 </a:t>
            </a:r>
            <a:r>
              <a:rPr lang="ko-KR" altLang="en-US" sz="1600" b="1" dirty="0" err="1" smtClean="0">
                <a:solidFill>
                  <a:schemeClr val="tx2">
                    <a:lumMod val="50000"/>
                  </a:schemeClr>
                </a:solidFill>
              </a:rPr>
              <a:t>희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2"/>
                </a:solidFill>
              </a:rPr>
              <a:t>[ </a:t>
            </a:r>
            <a:r>
              <a:rPr lang="ko-KR" altLang="en-US" b="1" spc="-150" dirty="0" smtClean="0">
                <a:solidFill>
                  <a:schemeClr val="tx2"/>
                </a:solidFill>
              </a:rPr>
              <a:t>조원소개 및 역할 </a:t>
            </a:r>
            <a:r>
              <a:rPr lang="en-US" altLang="ko-KR" b="1" spc="-150" dirty="0" smtClean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3861921337"/>
              </p:ext>
            </p:extLst>
          </p:nvPr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02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556792"/>
            <a:ext cx="82089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 smtClean="0"/>
              <a:t>1) </a:t>
            </a:r>
            <a:r>
              <a:rPr lang="ko-KR" altLang="en-US" b="1" dirty="0" smtClean="0"/>
              <a:t>프로젝트 주제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</p:txBody>
      </p:sp>
      <p:graphicFrame>
        <p:nvGraphicFramePr>
          <p:cNvPr id="13" name="다이어그램 12"/>
          <p:cNvGraphicFramePr/>
          <p:nvPr/>
        </p:nvGraphicFramePr>
        <p:xfrm>
          <a:off x="899592" y="1916832"/>
          <a:ext cx="748883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4" y="836712"/>
            <a:ext cx="2056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  </a:t>
            </a:r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프로젝트명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46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556792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 smtClean="0"/>
              <a:t>1) </a:t>
            </a:r>
            <a:r>
              <a:rPr lang="ko-KR" altLang="en-US" b="1" dirty="0" smtClean="0"/>
              <a:t>데이터 출처</a:t>
            </a:r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</p:txBody>
      </p:sp>
      <p:graphicFrame>
        <p:nvGraphicFramePr>
          <p:cNvPr id="13" name="다이어그램 12"/>
          <p:cNvGraphicFramePr/>
          <p:nvPr/>
        </p:nvGraphicFramePr>
        <p:xfrm>
          <a:off x="899592" y="1916832"/>
          <a:ext cx="7488832" cy="172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4" y="836712"/>
            <a:ext cx="2056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데이터 출처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5556" y="3068476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/>
              <a:t>2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전처리 전의 데이터 구조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</p:txBody>
      </p:sp>
      <p:graphicFrame>
        <p:nvGraphicFramePr>
          <p:cNvPr id="17" name="다이어그램 16"/>
          <p:cNvGraphicFramePr/>
          <p:nvPr/>
        </p:nvGraphicFramePr>
        <p:xfrm>
          <a:off x="868038" y="3457992"/>
          <a:ext cx="748883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793736" y="3384907"/>
            <a:ext cx="5575687" cy="2687484"/>
            <a:chOff x="793736" y="3384907"/>
            <a:chExt cx="5575687" cy="268748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8929" y="3384907"/>
              <a:ext cx="2950494" cy="268748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736" y="3397411"/>
              <a:ext cx="2626136" cy="26594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972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556792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/>
              <a:t>3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데이터 </a:t>
            </a:r>
            <a:r>
              <a:rPr lang="ko-KR" altLang="en-US" b="1" dirty="0" err="1" smtClean="0"/>
              <a:t>샘플수</a:t>
            </a:r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</p:txBody>
      </p:sp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1303299083"/>
              </p:ext>
            </p:extLst>
          </p:nvPr>
        </p:nvGraphicFramePr>
        <p:xfrm>
          <a:off x="899592" y="1916832"/>
          <a:ext cx="7488832" cy="172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4" y="836712"/>
            <a:ext cx="2056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데이터 출처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8038" y="3457992"/>
            <a:ext cx="7488832" cy="280831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88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3" name="화살표: 오른쪽 7">
            <a:extLst>
              <a:ext uri="{FF2B5EF4-FFF2-40B4-BE49-F238E27FC236}">
                <a16:creationId xmlns:a16="http://schemas.microsoft.com/office/drawing/2014/main" xmlns="" id="{18BB7816-E21A-4F5D-BAEA-AEC1FC5AE81D}"/>
              </a:ext>
            </a:extLst>
          </p:cNvPr>
          <p:cNvSpPr/>
          <p:nvPr/>
        </p:nvSpPr>
        <p:spPr>
          <a:xfrm>
            <a:off x="2306880" y="3360083"/>
            <a:ext cx="229864" cy="159071"/>
          </a:xfrm>
          <a:prstGeom prst="rightArrow">
            <a:avLst/>
          </a:prstGeom>
          <a:solidFill>
            <a:srgbClr val="082E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14" name="Picture 2" descr="https://lh5.googleusercontent.com/b4mpzPAA4-BvWelzxuXcn32CxTZyWqUI0HttWBSH6mGY45vHI7fnSuFqyrn8TaQC3QNz_veBxa7Egah2U4QQi3H9uF8pqzUVq5ex4lVdt6RHl61e3uRAGdJkq_DuViIR4mnB-Y-ZuQk">
            <a:extLst>
              <a:ext uri="{FF2B5EF4-FFF2-40B4-BE49-F238E27FC236}">
                <a16:creationId xmlns:a16="http://schemas.microsoft.com/office/drawing/2014/main" xmlns="" id="{0D22A31E-DFF7-490C-97E2-6719731F61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6" t="7962" r="45853" b="9031"/>
          <a:stretch/>
        </p:blipFill>
        <p:spPr bwMode="auto">
          <a:xfrm>
            <a:off x="2727270" y="2953847"/>
            <a:ext cx="1273903" cy="96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2BD5CAE-113D-4983-B008-2C4357F87185}"/>
              </a:ext>
            </a:extLst>
          </p:cNvPr>
          <p:cNvSpPr txBox="1"/>
          <p:nvPr/>
        </p:nvSpPr>
        <p:spPr>
          <a:xfrm>
            <a:off x="7106786" y="3161551"/>
            <a:ext cx="8903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latin typeface="Baskerville Old Face" panose="02020602080505020303" pitchFamily="18" charset="0"/>
              </a:rPr>
              <a:t>SMI</a:t>
            </a:r>
            <a:endParaRPr lang="ko-KR" altLang="en-US" sz="1350" b="1" dirty="0">
              <a:latin typeface="Baskerville Old Face" panose="02020602080505020303" pitchFamily="18" charset="0"/>
            </a:endParaRPr>
          </a:p>
        </p:txBody>
      </p:sp>
      <p:sp>
        <p:nvSpPr>
          <p:cNvPr id="17" name="화살표: 오른쪽 21">
            <a:extLst>
              <a:ext uri="{FF2B5EF4-FFF2-40B4-BE49-F238E27FC236}">
                <a16:creationId xmlns:a16="http://schemas.microsoft.com/office/drawing/2014/main" xmlns="" id="{0F928D42-4870-4C95-A37F-DCE1B2A39E36}"/>
              </a:ext>
            </a:extLst>
          </p:cNvPr>
          <p:cNvSpPr/>
          <p:nvPr/>
        </p:nvSpPr>
        <p:spPr>
          <a:xfrm>
            <a:off x="4119396" y="3328314"/>
            <a:ext cx="229864" cy="159071"/>
          </a:xfrm>
          <a:prstGeom prst="rightArrow">
            <a:avLst/>
          </a:prstGeom>
          <a:solidFill>
            <a:srgbClr val="082E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8" name="화살표: 오른쪽 24">
            <a:extLst>
              <a:ext uri="{FF2B5EF4-FFF2-40B4-BE49-F238E27FC236}">
                <a16:creationId xmlns:a16="http://schemas.microsoft.com/office/drawing/2014/main" xmlns="" id="{6CE3F853-D40B-4312-9EDC-2FE93E4BEE37}"/>
              </a:ext>
            </a:extLst>
          </p:cNvPr>
          <p:cNvSpPr/>
          <p:nvPr/>
        </p:nvSpPr>
        <p:spPr>
          <a:xfrm>
            <a:off x="6554663" y="3324390"/>
            <a:ext cx="229864" cy="159071"/>
          </a:xfrm>
          <a:prstGeom prst="rightArrow">
            <a:avLst/>
          </a:prstGeom>
          <a:solidFill>
            <a:srgbClr val="082E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2086140-FF2F-4F50-A28A-FF52A1D14CCB}"/>
              </a:ext>
            </a:extLst>
          </p:cNvPr>
          <p:cNvSpPr txBox="1"/>
          <p:nvPr/>
        </p:nvSpPr>
        <p:spPr>
          <a:xfrm>
            <a:off x="1200976" y="3988981"/>
            <a:ext cx="1105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b="1" dirty="0" err="1">
                <a:solidFill>
                  <a:srgbClr val="082E59"/>
                </a:solidFill>
              </a:rPr>
              <a:t>웹스크래핑</a:t>
            </a:r>
            <a:endParaRPr lang="en-US" altLang="ko-KR" sz="1350" b="1" dirty="0">
              <a:solidFill>
                <a:srgbClr val="082E59"/>
              </a:solidFill>
            </a:endParaRPr>
          </a:p>
          <a:p>
            <a:r>
              <a:rPr lang="en-US" altLang="ko-KR" sz="1350" b="1" dirty="0">
                <a:solidFill>
                  <a:srgbClr val="082E59"/>
                </a:solidFill>
              </a:rPr>
              <a:t>&amp;</a:t>
            </a:r>
            <a:r>
              <a:rPr lang="ko-KR" altLang="en-US" sz="1350" b="1" dirty="0">
                <a:solidFill>
                  <a:srgbClr val="082E59"/>
                </a:solidFill>
              </a:rPr>
              <a:t> 전처리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1D958B3-C3B7-4D0C-B4C7-7AADEED1162C}"/>
              </a:ext>
            </a:extLst>
          </p:cNvPr>
          <p:cNvSpPr txBox="1"/>
          <p:nvPr/>
        </p:nvSpPr>
        <p:spPr>
          <a:xfrm>
            <a:off x="3046239" y="3995413"/>
            <a:ext cx="8527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b="1" dirty="0">
                <a:solidFill>
                  <a:srgbClr val="082E59"/>
                </a:solidFill>
              </a:rPr>
              <a:t>시각화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285950D-9FAA-4F85-82EC-A6B37F8BA911}"/>
              </a:ext>
            </a:extLst>
          </p:cNvPr>
          <p:cNvSpPr txBox="1"/>
          <p:nvPr/>
        </p:nvSpPr>
        <p:spPr>
          <a:xfrm>
            <a:off x="4670065" y="4528797"/>
            <a:ext cx="17533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rgbClr val="082E59"/>
                </a:solidFill>
                <a:highlight>
                  <a:srgbClr val="FFBD08"/>
                </a:highlight>
              </a:rPr>
              <a:t>분석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73F19C7-B72D-4AA9-800B-AFA1B54DB920}"/>
              </a:ext>
            </a:extLst>
          </p:cNvPr>
          <p:cNvSpPr txBox="1"/>
          <p:nvPr/>
        </p:nvSpPr>
        <p:spPr>
          <a:xfrm>
            <a:off x="7105870" y="3993195"/>
            <a:ext cx="9225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b="1" dirty="0">
                <a:solidFill>
                  <a:srgbClr val="082E59"/>
                </a:solidFill>
              </a:rPr>
              <a:t>결론도출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B5C20A03-B623-47C2-8DEE-869964C2B7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976" y="2889877"/>
            <a:ext cx="1024898" cy="1028101"/>
          </a:xfrm>
          <a:prstGeom prst="rect">
            <a:avLst/>
          </a:prstGeom>
        </p:spPr>
      </p:pic>
      <p:grpSp>
        <p:nvGrpSpPr>
          <p:cNvPr id="26" name="Group 6">
            <a:extLst>
              <a:ext uri="{FF2B5EF4-FFF2-40B4-BE49-F238E27FC236}">
                <a16:creationId xmlns:a16="http://schemas.microsoft.com/office/drawing/2014/main" xmlns="" id="{542C3482-F236-46AC-98D6-86E2535E4AC1}"/>
              </a:ext>
            </a:extLst>
          </p:cNvPr>
          <p:cNvGrpSpPr/>
          <p:nvPr/>
        </p:nvGrpSpPr>
        <p:grpSpPr>
          <a:xfrm>
            <a:off x="4649284" y="2420888"/>
            <a:ext cx="409128" cy="1889302"/>
            <a:chOff x="5321713" y="2552305"/>
            <a:chExt cx="545504" cy="2370911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xmlns="" id="{544DF6FE-367A-42EF-B931-CBF201B0E135}"/>
                </a:ext>
              </a:extLst>
            </p:cNvPr>
            <p:cNvCxnSpPr>
              <a:cxnSpLocks/>
            </p:cNvCxnSpPr>
            <p:nvPr/>
          </p:nvCxnSpPr>
          <p:spPr>
            <a:xfrm>
              <a:off x="5330370" y="4923216"/>
              <a:ext cx="536847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xmlns="" id="{AC434BE0-7877-4157-8091-697B30EDB1DE}"/>
                </a:ext>
              </a:extLst>
            </p:cNvPr>
            <p:cNvCxnSpPr>
              <a:cxnSpLocks/>
            </p:cNvCxnSpPr>
            <p:nvPr/>
          </p:nvCxnSpPr>
          <p:spPr>
            <a:xfrm>
              <a:off x="5321713" y="2552305"/>
              <a:ext cx="54550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xmlns="" id="{65453E14-1F35-4455-9F4F-E012AE478D9D}"/>
                </a:ext>
              </a:extLst>
            </p:cNvPr>
            <p:cNvCxnSpPr>
              <a:cxnSpLocks/>
            </p:cNvCxnSpPr>
            <p:nvPr/>
          </p:nvCxnSpPr>
          <p:spPr>
            <a:xfrm>
              <a:off x="5330370" y="2552305"/>
              <a:ext cx="19051" cy="237091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250630C-1A5B-4221-BF68-BF4EF9AF8FBD}"/>
              </a:ext>
            </a:extLst>
          </p:cNvPr>
          <p:cNvSpPr txBox="1"/>
          <p:nvPr/>
        </p:nvSpPr>
        <p:spPr>
          <a:xfrm>
            <a:off x="5012763" y="2433342"/>
            <a:ext cx="11288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b="1" u="sng" dirty="0">
                <a:solidFill>
                  <a:srgbClr val="C00000"/>
                </a:solidFill>
                <a:latin typeface="Baskerville Old Face" panose="02020602080505020303" pitchFamily="18" charset="0"/>
              </a:rPr>
              <a:t>Category</a:t>
            </a:r>
            <a:endParaRPr lang="ko-KR" altLang="en-US" sz="2100" b="1" u="sng" dirty="0">
              <a:solidFill>
                <a:srgbClr val="C0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5994DA6-A7F0-4E27-BD2D-7FCE59CEE957}"/>
              </a:ext>
            </a:extLst>
          </p:cNvPr>
          <p:cNvSpPr txBox="1"/>
          <p:nvPr/>
        </p:nvSpPr>
        <p:spPr>
          <a:xfrm>
            <a:off x="4969005" y="3287253"/>
            <a:ext cx="11480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b="1" u="sng" dirty="0">
                <a:solidFill>
                  <a:srgbClr val="C00000"/>
                </a:solidFill>
                <a:latin typeface="Baskerville Old Face" panose="02020602080505020303" pitchFamily="18" charset="0"/>
              </a:rPr>
              <a:t>Keyword</a:t>
            </a:r>
            <a:endParaRPr lang="ko-KR" altLang="en-US" sz="2100" b="1" u="sng" dirty="0">
              <a:solidFill>
                <a:srgbClr val="C00000"/>
              </a:solidFill>
              <a:latin typeface="Baskerville Old Face" panose="02020602080505020303" pitchFamily="18" charset="0"/>
            </a:endParaRPr>
          </a:p>
        </p:txBody>
      </p:sp>
      <p:grpSp>
        <p:nvGrpSpPr>
          <p:cNvPr id="29" name="Group 6">
            <a:extLst>
              <a:ext uri="{FF2B5EF4-FFF2-40B4-BE49-F238E27FC236}">
                <a16:creationId xmlns:a16="http://schemas.microsoft.com/office/drawing/2014/main" xmlns="" id="{9F72DB5D-BA1C-7D47-8C5D-22E239359D44}"/>
              </a:ext>
            </a:extLst>
          </p:cNvPr>
          <p:cNvGrpSpPr/>
          <p:nvPr/>
        </p:nvGrpSpPr>
        <p:grpSpPr>
          <a:xfrm rot="10800000">
            <a:off x="6075073" y="2420888"/>
            <a:ext cx="409128" cy="1889303"/>
            <a:chOff x="5321713" y="2552305"/>
            <a:chExt cx="545504" cy="2370914"/>
          </a:xfrm>
        </p:grpSpPr>
        <p:cxnSp>
          <p:nvCxnSpPr>
            <p:cNvPr id="32" name="직선 연결선 19">
              <a:extLst>
                <a:ext uri="{FF2B5EF4-FFF2-40B4-BE49-F238E27FC236}">
                  <a16:creationId xmlns:a16="http://schemas.microsoft.com/office/drawing/2014/main" xmlns="" id="{D07F0C3C-8860-3B4A-9C56-58C6CE79747C}"/>
                </a:ext>
              </a:extLst>
            </p:cNvPr>
            <p:cNvCxnSpPr>
              <a:cxnSpLocks/>
            </p:cNvCxnSpPr>
            <p:nvPr/>
          </p:nvCxnSpPr>
          <p:spPr>
            <a:xfrm>
              <a:off x="5330370" y="4923216"/>
              <a:ext cx="536847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23">
              <a:extLst>
                <a:ext uri="{FF2B5EF4-FFF2-40B4-BE49-F238E27FC236}">
                  <a16:creationId xmlns:a16="http://schemas.microsoft.com/office/drawing/2014/main" xmlns="" id="{A77AE363-B4D3-0E41-AC77-2087545960A8}"/>
                </a:ext>
              </a:extLst>
            </p:cNvPr>
            <p:cNvCxnSpPr>
              <a:cxnSpLocks/>
            </p:cNvCxnSpPr>
            <p:nvPr/>
          </p:nvCxnSpPr>
          <p:spPr>
            <a:xfrm>
              <a:off x="5321713" y="2552305"/>
              <a:ext cx="54550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25">
              <a:extLst>
                <a:ext uri="{FF2B5EF4-FFF2-40B4-BE49-F238E27FC236}">
                  <a16:creationId xmlns:a16="http://schemas.microsoft.com/office/drawing/2014/main" xmlns="" id="{1E92A284-FFCD-2347-B894-4591603D5B53}"/>
                </a:ext>
              </a:extLst>
            </p:cNvPr>
            <p:cNvCxnSpPr>
              <a:cxnSpLocks/>
            </p:cNvCxnSpPr>
            <p:nvPr/>
          </p:nvCxnSpPr>
          <p:spPr>
            <a:xfrm>
              <a:off x="5330370" y="2552308"/>
              <a:ext cx="19051" cy="237091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7100BD7-019C-0B4C-B0F2-A3BEA595CDF7}"/>
              </a:ext>
            </a:extLst>
          </p:cNvPr>
          <p:cNvSpPr txBox="1"/>
          <p:nvPr/>
        </p:nvSpPr>
        <p:spPr>
          <a:xfrm>
            <a:off x="5058412" y="2753873"/>
            <a:ext cx="1014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buFontTx/>
              <a:buChar char="-"/>
            </a:pPr>
            <a:r>
              <a:rPr kumimoji="1" lang="en-US" altLang="ko-KR" sz="900" dirty="0"/>
              <a:t>Frequency Analysis</a:t>
            </a:r>
          </a:p>
          <a:p>
            <a:pPr marL="128588" indent="-128588">
              <a:buFontTx/>
              <a:buChar char="-"/>
            </a:pPr>
            <a:r>
              <a:rPr kumimoji="1" lang="en-US" altLang="ko-KR" sz="900" dirty="0"/>
              <a:t>Topic Modeling</a:t>
            </a:r>
            <a:endParaRPr kumimoji="1" lang="ko-KR" altLang="en-US" sz="9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A351A81-A3A6-2949-9745-6937EA78F2CA}"/>
              </a:ext>
            </a:extLst>
          </p:cNvPr>
          <p:cNvSpPr txBox="1"/>
          <p:nvPr/>
        </p:nvSpPr>
        <p:spPr>
          <a:xfrm>
            <a:off x="5058412" y="3639151"/>
            <a:ext cx="1014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buFontTx/>
              <a:buChar char="-"/>
            </a:pPr>
            <a:r>
              <a:rPr kumimoji="1" lang="en-US" altLang="ko-KR" sz="900" dirty="0"/>
              <a:t>Logistic Regression</a:t>
            </a:r>
          </a:p>
          <a:p>
            <a:pPr marL="128588" indent="-128588">
              <a:buFontTx/>
              <a:buChar char="-"/>
            </a:pPr>
            <a:r>
              <a:rPr kumimoji="1" lang="en-US" altLang="ko-KR" sz="900" dirty="0"/>
              <a:t>Word Embedding</a:t>
            </a:r>
            <a:endParaRPr kumimoji="1" lang="ko-KR" alt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:a16="http://schemas.microsoft.com/office/drawing/2014/main" xmlns="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rgbClr val="FFC0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:a16="http://schemas.microsoft.com/office/drawing/2014/main" xmlns="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:a16="http://schemas.microsoft.com/office/drawing/2014/main" xmlns="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:a16="http://schemas.microsoft.com/office/drawing/2014/main" xmlns="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웹스크래핑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시각화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분석</a:t>
            </a: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:a16="http://schemas.microsoft.com/office/drawing/2014/main" xmlns="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27" y="1683284"/>
            <a:ext cx="5291751" cy="4764296"/>
          </a:xfrm>
          <a:prstGeom prst="rect">
            <a:avLst/>
          </a:prstGeom>
        </p:spPr>
      </p:pic>
      <p:cxnSp>
        <p:nvCxnSpPr>
          <p:cNvPr id="21" name="꺾인 연결선[E] 12">
            <a:extLst>
              <a:ext uri="{FF2B5EF4-FFF2-40B4-BE49-F238E27FC236}">
                <a16:creationId xmlns="" xmlns:a16="http://schemas.microsoft.com/office/drawing/2014/main" id="{9EA1CB21-45EB-4FD5-8958-6638C2B8E9AF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495438" y="2775046"/>
            <a:ext cx="1744040" cy="552682"/>
          </a:xfrm>
          <a:prstGeom prst="bentConnector3">
            <a:avLst>
              <a:gd name="adj1" fmla="val 50000"/>
            </a:avLst>
          </a:prstGeom>
          <a:ln w="19050">
            <a:solidFill>
              <a:srgbClr val="082E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F1E8E36-7223-43AE-A194-C5947D11B18D}"/>
              </a:ext>
            </a:extLst>
          </p:cNvPr>
          <p:cNvSpPr txBox="1"/>
          <p:nvPr/>
        </p:nvSpPr>
        <p:spPr>
          <a:xfrm>
            <a:off x="6239478" y="2590380"/>
            <a:ext cx="164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82E59"/>
                </a:solidFill>
              </a:rPr>
              <a:t>User_name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4F1E8E36-7223-43AE-A194-C5947D11B18D}"/>
              </a:ext>
            </a:extLst>
          </p:cNvPr>
          <p:cNvSpPr txBox="1"/>
          <p:nvPr/>
        </p:nvSpPr>
        <p:spPr>
          <a:xfrm>
            <a:off x="6232548" y="4966220"/>
            <a:ext cx="69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82E59"/>
                </a:solidFill>
              </a:rPr>
              <a:t>Tags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19C27C6B-EE52-4EBC-86EC-BB21C7AD776D}"/>
              </a:ext>
            </a:extLst>
          </p:cNvPr>
          <p:cNvCxnSpPr>
            <a:endCxn id="24" idx="1"/>
          </p:cNvCxnSpPr>
          <p:nvPr/>
        </p:nvCxnSpPr>
        <p:spPr>
          <a:xfrm flipV="1">
            <a:off x="5296901" y="5150886"/>
            <a:ext cx="935647" cy="6306"/>
          </a:xfrm>
          <a:prstGeom prst="line">
            <a:avLst/>
          </a:prstGeom>
          <a:ln w="19050">
            <a:solidFill>
              <a:srgbClr val="082E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4F1E8E36-7223-43AE-A194-C5947D11B18D}"/>
              </a:ext>
            </a:extLst>
          </p:cNvPr>
          <p:cNvSpPr txBox="1"/>
          <p:nvPr/>
        </p:nvSpPr>
        <p:spPr>
          <a:xfrm>
            <a:off x="6998548" y="4082611"/>
            <a:ext cx="164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82E59"/>
                </a:solidFill>
              </a:rPr>
              <a:t>Location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4F1E8E36-7223-43AE-A194-C5947D11B18D}"/>
              </a:ext>
            </a:extLst>
          </p:cNvPr>
          <p:cNvSpPr txBox="1"/>
          <p:nvPr/>
        </p:nvSpPr>
        <p:spPr>
          <a:xfrm>
            <a:off x="5840219" y="586993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82E59"/>
                </a:solidFill>
              </a:rPr>
              <a:t>Like_count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4116150" y="3512020"/>
            <a:ext cx="0" cy="757320"/>
          </a:xfrm>
          <a:prstGeom prst="line">
            <a:avLst/>
          </a:prstGeom>
          <a:ln w="19050">
            <a:solidFill>
              <a:srgbClr val="082E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endCxn id="40" idx="1"/>
          </p:cNvCxnSpPr>
          <p:nvPr/>
        </p:nvCxnSpPr>
        <p:spPr>
          <a:xfrm flipV="1">
            <a:off x="4116150" y="4267277"/>
            <a:ext cx="2882398" cy="2063"/>
          </a:xfrm>
          <a:prstGeom prst="line">
            <a:avLst/>
          </a:prstGeom>
          <a:ln w="19050">
            <a:solidFill>
              <a:srgbClr val="082E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779912" y="5757471"/>
            <a:ext cx="0" cy="303365"/>
          </a:xfrm>
          <a:prstGeom prst="line">
            <a:avLst/>
          </a:prstGeom>
          <a:ln w="19050">
            <a:solidFill>
              <a:srgbClr val="082E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endCxn id="50" idx="1"/>
          </p:cNvCxnSpPr>
          <p:nvPr/>
        </p:nvCxnSpPr>
        <p:spPr>
          <a:xfrm>
            <a:off x="3779912" y="6054600"/>
            <a:ext cx="2060307" cy="0"/>
          </a:xfrm>
          <a:prstGeom prst="line">
            <a:avLst/>
          </a:prstGeom>
          <a:ln w="19050">
            <a:solidFill>
              <a:srgbClr val="082E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07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:a16="http://schemas.microsoft.com/office/drawing/2014/main" xmlns="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rgbClr val="FFC0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:a16="http://schemas.microsoft.com/office/drawing/2014/main" xmlns="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:a16="http://schemas.microsoft.com/office/drawing/2014/main" xmlns="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:a16="http://schemas.microsoft.com/office/drawing/2014/main" xmlns="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웹스크래핑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시각화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분석</a:t>
            </a: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:a16="http://schemas.microsoft.com/office/drawing/2014/main" xmlns="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4F1E8E36-7223-43AE-A194-C5947D11B18D}"/>
              </a:ext>
            </a:extLst>
          </p:cNvPr>
          <p:cNvSpPr txBox="1"/>
          <p:nvPr/>
        </p:nvSpPr>
        <p:spPr>
          <a:xfrm>
            <a:off x="1347011" y="545681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82E59"/>
                </a:solidFill>
              </a:rPr>
              <a:t>login.click()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16" y="2303339"/>
            <a:ext cx="3287918" cy="267662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893" y="2212534"/>
            <a:ext cx="3573609" cy="2960843"/>
          </a:xfrm>
          <a:prstGeom prst="rect">
            <a:avLst/>
          </a:prstGeom>
        </p:spPr>
      </p:pic>
      <p:cxnSp>
        <p:nvCxnSpPr>
          <p:cNvPr id="21" name="꺾인 연결선[E] 12">
            <a:extLst>
              <a:ext uri="{FF2B5EF4-FFF2-40B4-BE49-F238E27FC236}">
                <a16:creationId xmlns="" xmlns:a16="http://schemas.microsoft.com/office/drawing/2014/main" id="{9EA1CB21-45EB-4FD5-8958-6638C2B8E9AF}"/>
              </a:ext>
            </a:extLst>
          </p:cNvPr>
          <p:cNvCxnSpPr>
            <a:cxnSpLocks/>
          </p:cNvCxnSpPr>
          <p:nvPr/>
        </p:nvCxnSpPr>
        <p:spPr>
          <a:xfrm flipV="1">
            <a:off x="2138357" y="3180961"/>
            <a:ext cx="1641555" cy="511995"/>
          </a:xfrm>
          <a:prstGeom prst="bentConnector3">
            <a:avLst>
              <a:gd name="adj1" fmla="val 50000"/>
            </a:avLst>
          </a:prstGeom>
          <a:ln w="19050">
            <a:solidFill>
              <a:srgbClr val="082E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2259914" y="3931456"/>
            <a:ext cx="1519998" cy="8354"/>
          </a:xfrm>
          <a:prstGeom prst="line">
            <a:avLst/>
          </a:prstGeom>
          <a:ln w="19050">
            <a:solidFill>
              <a:srgbClr val="082E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4F1E8E36-7223-43AE-A194-C5947D11B18D}"/>
              </a:ext>
            </a:extLst>
          </p:cNvPr>
          <p:cNvSpPr txBox="1"/>
          <p:nvPr/>
        </p:nvSpPr>
        <p:spPr>
          <a:xfrm>
            <a:off x="3749555" y="3742851"/>
            <a:ext cx="67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82E59"/>
                </a:solidFill>
              </a:rPr>
              <a:t>PW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F1E8E36-7223-43AE-A194-C5947D11B18D}"/>
              </a:ext>
            </a:extLst>
          </p:cNvPr>
          <p:cNvSpPr txBox="1"/>
          <p:nvPr/>
        </p:nvSpPr>
        <p:spPr>
          <a:xfrm>
            <a:off x="3795234" y="3015434"/>
            <a:ext cx="56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82E59"/>
                </a:solidFill>
              </a:rPr>
              <a:t>ID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2018940" y="4396442"/>
            <a:ext cx="0" cy="1041819"/>
          </a:xfrm>
          <a:prstGeom prst="line">
            <a:avLst/>
          </a:prstGeom>
          <a:ln w="19050">
            <a:solidFill>
              <a:srgbClr val="082E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19C27C6B-EE52-4EBC-86EC-BB21C7AD776D}"/>
              </a:ext>
            </a:extLst>
          </p:cNvPr>
          <p:cNvCxnSpPr/>
          <p:nvPr/>
        </p:nvCxnSpPr>
        <p:spPr>
          <a:xfrm flipV="1">
            <a:off x="6273453" y="3071756"/>
            <a:ext cx="24358" cy="2508280"/>
          </a:xfrm>
          <a:prstGeom prst="line">
            <a:avLst/>
          </a:prstGeom>
          <a:ln w="19050">
            <a:solidFill>
              <a:srgbClr val="082E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4F1E8E36-7223-43AE-A194-C5947D11B18D}"/>
              </a:ext>
            </a:extLst>
          </p:cNvPr>
          <p:cNvSpPr txBox="1"/>
          <p:nvPr/>
        </p:nvSpPr>
        <p:spPr>
          <a:xfrm>
            <a:off x="5696381" y="5537325"/>
            <a:ext cx="115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82E59"/>
                </a:solidFill>
              </a:rPr>
              <a:t>keyword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04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481</Words>
  <Application>Microsoft Office PowerPoint</Application>
  <PresentationFormat>화면 슬라이드 쇼(4:3)</PresentationFormat>
  <Paragraphs>277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HY헤드라인M</vt:lpstr>
      <vt:lpstr>굴림</vt:lpstr>
      <vt:lpstr>맑은 고딕</vt:lpstr>
      <vt:lpstr>Arial</vt:lpstr>
      <vt:lpstr>Baskerville Old Face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student</cp:lastModifiedBy>
  <cp:revision>30</cp:revision>
  <dcterms:created xsi:type="dcterms:W3CDTF">2016-11-03T20:47:04Z</dcterms:created>
  <dcterms:modified xsi:type="dcterms:W3CDTF">2019-12-31T09:17:45Z</dcterms:modified>
</cp:coreProperties>
</file>