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8" r:id="rId3"/>
    <p:sldId id="290" r:id="rId4"/>
    <p:sldId id="294" r:id="rId5"/>
    <p:sldId id="289" r:id="rId6"/>
    <p:sldId id="308" r:id="rId7"/>
    <p:sldId id="309" r:id="rId8"/>
    <p:sldId id="287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299" r:id="rId18"/>
    <p:sldId id="304" r:id="rId19"/>
    <p:sldId id="305" r:id="rId20"/>
    <p:sldId id="306" r:id="rId21"/>
    <p:sldId id="307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김다영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김민기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서준영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이수진</a:t>
          </a:r>
          <a:endParaRPr lang="en-US" altLang="ko-KR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6410B9-B37E-4897-A989-AE21BD9280F9}" type="presOf" srcId="{877AC949-F131-4921-8CF4-B93A246D6EF1}" destId="{D59B156A-B76E-465B-AC78-6FFB87E3D610}" srcOrd="0" destOrd="0" presId="urn:microsoft.com/office/officeart/2005/8/layout/vList5"/>
    <dgm:cxn modelId="{812783C3-C8C4-4D8E-88E4-E4FE1583581C}" type="presOf" srcId="{ECD6E1E3-A8BF-4F39-B4F2-45CE940F2FF6}" destId="{F84BF070-0916-463F-A778-9C5D3B8EA53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5B58181-2E6A-4E92-8837-C4A4A833765D}" type="presOf" srcId="{31049312-047E-45D7-B692-5D8F2F782C2D}" destId="{6AF1F34B-3789-4E8A-BEA8-9F61609F3056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CAD99218-9BB1-4509-BEEB-A81A4823436D}" type="presOf" srcId="{F5CCF786-460E-4857-85C5-86C62B45F0E1}" destId="{1352640B-BD9A-4EB6-9204-F6D0955D4FA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9ED5CDD0-B90D-4A8F-A372-9649B906FC0A}" type="presOf" srcId="{D9CCD4CE-91E4-4FA1-B0D1-959FD7B2F9A8}" destId="{0058D970-AB5F-4005-955F-6389A8C86A2B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5E4E6B1-A5F6-4187-A2B9-0C92A10B1907}" type="presOf" srcId="{9D640C39-F218-497F-955C-E4E1DB65799C}" destId="{B99CF148-F226-427D-8253-0FCF5DEE009B}" srcOrd="0" destOrd="0" presId="urn:microsoft.com/office/officeart/2005/8/layout/vList5"/>
    <dgm:cxn modelId="{38207EB2-50F2-4DC9-B3CC-9A54EBD9AD31}" type="presOf" srcId="{0F832752-6AC3-40D9-BC0E-B2B205FF2058}" destId="{52CE7F3C-B24D-43C6-A33A-C1F200B79BDA}" srcOrd="0" destOrd="0" presId="urn:microsoft.com/office/officeart/2005/8/layout/vList5"/>
    <dgm:cxn modelId="{4410C9E8-167F-48FA-965F-5C571ACD4C38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7DF9ACAD-BED8-4566-B719-1763029C2CF3}" type="presOf" srcId="{9F6DFEE3-D181-446B-8E15-ECA983BB33B6}" destId="{1352640B-BD9A-4EB6-9204-F6D0955D4FA3}" srcOrd="0" destOrd="1" presId="urn:microsoft.com/office/officeart/2005/8/layout/vList5"/>
    <dgm:cxn modelId="{AA00B887-C8C8-4ED3-844F-36157328F059}" type="presOf" srcId="{47BBF670-AF21-4D87-A81D-C69370AF9D27}" destId="{889090AD-663B-4ED0-A45A-A9C709CE8D63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A9D0FBFE-C001-4766-A14B-C47B041E0BF6}" type="presParOf" srcId="{6AF1F34B-3789-4E8A-BEA8-9F61609F3056}" destId="{F794D62A-2C33-4A66-A79A-364AF375C5C5}" srcOrd="0" destOrd="0" presId="urn:microsoft.com/office/officeart/2005/8/layout/vList5"/>
    <dgm:cxn modelId="{9E4B7CE5-410A-4F16-84B2-3EFA3696DC98}" type="presParOf" srcId="{F794D62A-2C33-4A66-A79A-364AF375C5C5}" destId="{D59B156A-B76E-465B-AC78-6FFB87E3D610}" srcOrd="0" destOrd="0" presId="urn:microsoft.com/office/officeart/2005/8/layout/vList5"/>
    <dgm:cxn modelId="{37EA35CC-F0F8-4597-A3B3-06E9098D40E1}" type="presParOf" srcId="{F794D62A-2C33-4A66-A79A-364AF375C5C5}" destId="{889090AD-663B-4ED0-A45A-A9C709CE8D63}" srcOrd="1" destOrd="0" presId="urn:microsoft.com/office/officeart/2005/8/layout/vList5"/>
    <dgm:cxn modelId="{CA93DC53-0080-400A-B242-9A0409A3380E}" type="presParOf" srcId="{6AF1F34B-3789-4E8A-BEA8-9F61609F3056}" destId="{48BBE096-6973-4AF5-AFD0-5DD9EE14E241}" srcOrd="1" destOrd="0" presId="urn:microsoft.com/office/officeart/2005/8/layout/vList5"/>
    <dgm:cxn modelId="{107835E6-5D33-41A3-AA0B-F32543EEFE9D}" type="presParOf" srcId="{6AF1F34B-3789-4E8A-BEA8-9F61609F3056}" destId="{B6B67390-CF29-4D7A-B7AB-D49EE2CE4BB8}" srcOrd="2" destOrd="0" presId="urn:microsoft.com/office/officeart/2005/8/layout/vList5"/>
    <dgm:cxn modelId="{2782246D-265F-40FC-8D64-DF253CE5354C}" type="presParOf" srcId="{B6B67390-CF29-4D7A-B7AB-D49EE2CE4BB8}" destId="{52CE7F3C-B24D-43C6-A33A-C1F200B79BDA}" srcOrd="0" destOrd="0" presId="urn:microsoft.com/office/officeart/2005/8/layout/vList5"/>
    <dgm:cxn modelId="{5FE324AE-645B-4024-B579-12C924FF7005}" type="presParOf" srcId="{B6B67390-CF29-4D7A-B7AB-D49EE2CE4BB8}" destId="{F84BF070-0916-463F-A778-9C5D3B8EA536}" srcOrd="1" destOrd="0" presId="urn:microsoft.com/office/officeart/2005/8/layout/vList5"/>
    <dgm:cxn modelId="{D64BB923-1A8E-4EF2-A369-52B929032CA0}" type="presParOf" srcId="{6AF1F34B-3789-4E8A-BEA8-9F61609F3056}" destId="{F57007AC-203B-4415-B094-065A8A19AFA3}" srcOrd="3" destOrd="0" presId="urn:microsoft.com/office/officeart/2005/8/layout/vList5"/>
    <dgm:cxn modelId="{1EC33EEE-361C-4E03-B5FB-7D98E85A7D30}" type="presParOf" srcId="{6AF1F34B-3789-4E8A-BEA8-9F61609F3056}" destId="{B5870118-EBC8-417E-AD57-33E5652597E2}" srcOrd="4" destOrd="0" presId="urn:microsoft.com/office/officeart/2005/8/layout/vList5"/>
    <dgm:cxn modelId="{1D8B6588-6C0D-46A5-BB95-E593001B2178}" type="presParOf" srcId="{B5870118-EBC8-417E-AD57-33E5652597E2}" destId="{0058D970-AB5F-4005-955F-6389A8C86A2B}" srcOrd="0" destOrd="0" presId="urn:microsoft.com/office/officeart/2005/8/layout/vList5"/>
    <dgm:cxn modelId="{1DF51FD3-36E2-4743-B2AC-2FCAE612521A}" type="presParOf" srcId="{B5870118-EBC8-417E-AD57-33E5652597E2}" destId="{1352640B-BD9A-4EB6-9204-F6D0955D4FA3}" srcOrd="1" destOrd="0" presId="urn:microsoft.com/office/officeart/2005/8/layout/vList5"/>
    <dgm:cxn modelId="{7C140F62-2365-4B45-AA3E-39A362ED8B38}" type="presParOf" srcId="{6AF1F34B-3789-4E8A-BEA8-9F61609F3056}" destId="{8D524900-3572-44FB-8113-9FC220498D48}" srcOrd="5" destOrd="0" presId="urn:microsoft.com/office/officeart/2005/8/layout/vList5"/>
    <dgm:cxn modelId="{20E6CB1D-DDF4-4C4D-8048-760FC2AE6E07}" type="presParOf" srcId="{6AF1F34B-3789-4E8A-BEA8-9F61609F3056}" destId="{5E00FF94-2EAC-49EE-849D-EE4F753D0D98}" srcOrd="6" destOrd="0" presId="urn:microsoft.com/office/officeart/2005/8/layout/vList5"/>
    <dgm:cxn modelId="{A47453FD-0ADA-471F-9067-81D18B6EC130}" type="presParOf" srcId="{5E00FF94-2EAC-49EE-849D-EE4F753D0D98}" destId="{86A961B4-81A6-4386-9A79-8FC1FF3B4763}" srcOrd="0" destOrd="0" presId="urn:microsoft.com/office/officeart/2005/8/layout/vList5"/>
    <dgm:cxn modelId="{460DA52A-C51B-4A6C-A467-E391A92D58A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프로젝트 주제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>
        <a:gradFill rotWithShape="0">
          <a:gsLst>
            <a:gs pos="100000">
              <a:srgbClr val="FFCC00"/>
            </a:gs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분석목적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1" dirty="0" smtClean="0"/>
            <a:t>유명 치즈케이크 </a:t>
          </a:r>
          <a:r>
            <a:rPr lang="ko-KR" altLang="en-US" b="1" dirty="0" err="1" smtClean="0"/>
            <a:t>맛집</a:t>
          </a:r>
          <a:r>
            <a:rPr lang="ko-KR" altLang="en-US" b="1" dirty="0" smtClean="0"/>
            <a:t> 찾기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 smtClean="0"/>
            <a:t>최근 유행하는 치즈케이크 집의 분포를 알아보자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51FED2-F777-4886-A09A-C71F6782EE15}" type="presOf" srcId="{A3326A00-4586-4F5E-BF73-98DB78AB97E6}" destId="{7B5FABF5-F038-4493-9853-9EE72ED15887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0E4A5A5E-877B-4B26-89F5-004E61CE0323}" type="presOf" srcId="{CD4A76C2-0967-4032-9E9C-36AEC9551777}" destId="{DCA69EE7-7518-452A-9B05-6BBFE7933FCF}" srcOrd="0" destOrd="0" presId="urn:microsoft.com/office/officeart/2005/8/layout/vList2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020BC7EB-96D7-4001-BF03-0C39298E65F2}" type="presOf" srcId="{9A3F9818-FCBB-4955-9A0A-1A572A137B7C}" destId="{1BF8E976-FB6D-4F3E-929E-7096ED7134CB}" srcOrd="0" destOrd="0" presId="urn:microsoft.com/office/officeart/2005/8/layout/vList2"/>
    <dgm:cxn modelId="{BD416A14-4284-4158-BE9B-4831DAB3F2F2}" type="presOf" srcId="{1C572361-EB8B-44DF-A21E-3FEF48ABFEF3}" destId="{6FB7898E-F165-4628-8189-1548D03B0D8C}" srcOrd="0" destOrd="0" presId="urn:microsoft.com/office/officeart/2005/8/layout/vList2"/>
    <dgm:cxn modelId="{1F909A52-DAD1-486C-A823-634B6B309C34}" type="presOf" srcId="{8DE0AC77-8284-4E9F-8BAA-56F90931C058}" destId="{36883D07-F9FA-453F-B443-43457B442261}" srcOrd="0" destOrd="0" presId="urn:microsoft.com/office/officeart/2005/8/layout/vList2"/>
    <dgm:cxn modelId="{F783DC10-F4B2-4644-A34B-1269A8C2C0BE}" type="presParOf" srcId="{6FB7898E-F165-4628-8189-1548D03B0D8C}" destId="{36883D07-F9FA-453F-B443-43457B442261}" srcOrd="0" destOrd="0" presId="urn:microsoft.com/office/officeart/2005/8/layout/vList2"/>
    <dgm:cxn modelId="{9BB085F0-777A-4A6B-8A4D-FB6B5C8CA778}" type="presParOf" srcId="{6FB7898E-F165-4628-8189-1548D03B0D8C}" destId="{7B5FABF5-F038-4493-9853-9EE72ED15887}" srcOrd="1" destOrd="0" presId="urn:microsoft.com/office/officeart/2005/8/layout/vList2"/>
    <dgm:cxn modelId="{A1940607-BDCE-4E0F-B7A9-582130874B1A}" type="presParOf" srcId="{6FB7898E-F165-4628-8189-1548D03B0D8C}" destId="{DCA69EE7-7518-452A-9B05-6BBFE7933FCF}" srcOrd="2" destOrd="0" presId="urn:microsoft.com/office/officeart/2005/8/layout/vList2"/>
    <dgm:cxn modelId="{B84DB6CF-A045-4A27-9803-CBDD5744074D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err="1" smtClean="0"/>
            <a:t>인스타그램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8C19EB-8A1E-4863-9EA5-3B56EE438074}" type="presOf" srcId="{8DE0AC77-8284-4E9F-8BAA-56F90931C058}" destId="{36883D07-F9FA-453F-B443-43457B442261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3CDF4153-7415-480D-94B8-4146D1B3F9C7}" type="presOf" srcId="{1C572361-EB8B-44DF-A21E-3FEF48ABFEF3}" destId="{6FB7898E-F165-4628-8189-1548D03B0D8C}" srcOrd="0" destOrd="0" presId="urn:microsoft.com/office/officeart/2005/8/layout/vList2"/>
    <dgm:cxn modelId="{CF960B51-3006-44DA-B579-8CAC1C79B748}" type="presOf" srcId="{A3326A00-4586-4F5E-BF73-98DB78AB97E6}" destId="{7B5FABF5-F038-4493-9853-9EE72ED15887}" srcOrd="0" destOrd="0" presId="urn:microsoft.com/office/officeart/2005/8/layout/vList2"/>
    <dgm:cxn modelId="{FD72AB38-7D22-4980-B330-EE7F3B4F0B14}" type="presParOf" srcId="{6FB7898E-F165-4628-8189-1548D03B0D8C}" destId="{36883D07-F9FA-453F-B443-43457B442261}" srcOrd="0" destOrd="0" presId="urn:microsoft.com/office/officeart/2005/8/layout/vList2"/>
    <dgm:cxn modelId="{847F47F5-10AA-4272-B44C-6252F24CEC4A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F478E-22DC-4081-833A-713CEB80C98A}" type="presOf" srcId="{1C572361-EB8B-44DF-A21E-3FEF48ABFEF3}" destId="{6FB7898E-F165-4628-8189-1548D03B0D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dirty="0" smtClean="0"/>
            <a:t>000</a:t>
          </a:r>
          <a:r>
            <a:rPr lang="ko-KR" altLang="en-US" b="1" dirty="0" smtClean="0"/>
            <a:t>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EA2B49-75F9-4D27-8AD9-8C3AD49C9991}" type="presOf" srcId="{A3326A00-4586-4F5E-BF73-98DB78AB97E6}" destId="{7B5FABF5-F038-4493-9853-9EE72ED15887}" srcOrd="0" destOrd="0" presId="urn:microsoft.com/office/officeart/2005/8/layout/vList2"/>
    <dgm:cxn modelId="{3AFCA6CB-530D-41CB-8FF2-D6BBF4CB5810}" type="presOf" srcId="{1C572361-EB8B-44DF-A21E-3FEF48ABFEF3}" destId="{6FB7898E-F165-4628-8189-1548D03B0D8C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D01AAF01-383A-4DE2-B36E-5E17CA7CC867}" type="presOf" srcId="{8DE0AC77-8284-4E9F-8BAA-56F90931C058}" destId="{36883D07-F9FA-453F-B443-43457B442261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165619A4-84E6-4556-A76C-7C527A89608C}" type="presParOf" srcId="{6FB7898E-F165-4628-8189-1548D03B0D8C}" destId="{36883D07-F9FA-453F-B443-43457B442261}" srcOrd="0" destOrd="0" presId="urn:microsoft.com/office/officeart/2005/8/layout/vList2"/>
    <dgm:cxn modelId="{15EE0A73-072B-4A40-8F6D-AEFC68E43C4E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5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0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2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9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57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17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65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6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43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5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3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3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프로젝트명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ㅇㅇㅇ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조명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1347011" y="5456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login.click()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6" y="2303339"/>
            <a:ext cx="3287918" cy="26766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93" y="2212534"/>
            <a:ext cx="3573609" cy="2960843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:a16="http://schemas.microsoft.com/office/drawing/2014/main" xmlns="" id="{9EA1CB21-45EB-4FD5-8958-6638C2B8E9AF}"/>
              </a:ext>
            </a:extLst>
          </p:cNvPr>
          <p:cNvCxnSpPr>
            <a:cxnSpLocks/>
          </p:cNvCxnSpPr>
          <p:nvPr/>
        </p:nvCxnSpPr>
        <p:spPr>
          <a:xfrm flipV="1">
            <a:off x="2138357" y="3180961"/>
            <a:ext cx="1641555" cy="511995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259914" y="3931456"/>
            <a:ext cx="1519998" cy="8354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3749555" y="3742851"/>
            <a:ext cx="6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PW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3795234" y="3015434"/>
            <a:ext cx="56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ID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018940" y="4396442"/>
            <a:ext cx="0" cy="1041819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19C27C6B-EE52-4EBC-86EC-BB21C7AD776D}"/>
              </a:ext>
            </a:extLst>
          </p:cNvPr>
          <p:cNvCxnSpPr/>
          <p:nvPr/>
        </p:nvCxnSpPr>
        <p:spPr>
          <a:xfrm flipV="1">
            <a:off x="6273453" y="3071756"/>
            <a:ext cx="24358" cy="250828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5696381" y="5537325"/>
            <a:ext cx="11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keyword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2" y="1844824"/>
            <a:ext cx="7370787" cy="41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46" y="1712983"/>
            <a:ext cx="6818908" cy="46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80320"/>
            <a:ext cx="7886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345049"/>
            <a:ext cx="7896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5520"/>
            <a:ext cx="7886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0136" y="1991666"/>
            <a:ext cx="7905214" cy="3683694"/>
            <a:chOff x="610136" y="1991666"/>
            <a:chExt cx="7905214" cy="36836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398760"/>
              <a:ext cx="7886700" cy="32766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36" y="1991666"/>
              <a:ext cx="3876675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7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4175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560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쓰는것을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전처리로</a:t>
            </a:r>
            <a:r>
              <a:rPr lang="ko-KR" altLang="en-US" dirty="0" smtClean="0"/>
              <a:t> 넣자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시각화를 위해 </a:t>
            </a:r>
            <a:r>
              <a:rPr lang="ko-KR" altLang="en-US" dirty="0" err="1" smtClean="0"/>
              <a:t>인스타그램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해쉬태그</a:t>
            </a:r>
            <a:r>
              <a:rPr lang="ko-KR" altLang="en-US" dirty="0" smtClean="0"/>
              <a:t> 아이디 등등을 전처리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84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256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조원소개 및 역할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86192133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078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52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프로젝트 주제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프로젝트명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데이터 출처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56" y="306847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전처리 전의 데이터 구조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868038" y="345799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55355" y="3448659"/>
            <a:ext cx="7489053" cy="2810140"/>
            <a:chOff x="793736" y="3384907"/>
            <a:chExt cx="5575687" cy="268748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929" y="3384907"/>
              <a:ext cx="2950494" cy="268748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36" y="3397411"/>
              <a:ext cx="2626136" cy="2659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샘플수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208091738"/>
              </p:ext>
            </p:extLst>
          </p:nvPr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038" y="3457992"/>
            <a:ext cx="7488832" cy="280831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="" xmlns:a16="http://schemas.microsoft.com/office/drawing/2014/main" id="{F2D34BDE-DC1C-4249-9909-C81DB1DD3C27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8064896" cy="16423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dirty="0" err="1" smtClean="0">
                <a:latin typeface="DXPnMStd" panose="02020600000000000000" pitchFamily="18" charset="-127"/>
                <a:ea typeface="DXPnMStd" panose="02020600000000000000" pitchFamily="18" charset="-127"/>
              </a:rPr>
              <a:t>인스타그램을</a:t>
            </a:r>
            <a:r>
              <a:rPr kumimoji="1" lang="ko-KR" altLang="en-US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 선택한 이유는 무엇인가</a:t>
            </a:r>
            <a:r>
              <a:rPr kumimoji="1" lang="en-US" altLang="ko-KR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?</a:t>
            </a:r>
            <a:endParaRPr kumimoji="1" lang="ko-KR" altLang="en-US" sz="3500" dirty="0"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0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="" xmlns:a16="http://schemas.microsoft.com/office/drawing/2014/main" id="{F2D34BDE-DC1C-4249-9909-C81DB1DD3C27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8064896" cy="16423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dirty="0" err="1" smtClean="0">
                <a:latin typeface="DXPnMStd" panose="02020600000000000000" pitchFamily="18" charset="-127"/>
                <a:ea typeface="DXPnMStd" panose="02020600000000000000" pitchFamily="18" charset="-127"/>
              </a:rPr>
              <a:t>인스타그램을</a:t>
            </a:r>
            <a:r>
              <a:rPr kumimoji="1" lang="ko-KR" altLang="en-US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 선택한 이유는 무엇인가</a:t>
            </a:r>
            <a:r>
              <a:rPr kumimoji="1" lang="en-US" altLang="ko-KR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?</a:t>
            </a:r>
            <a:endParaRPr kumimoji="1" lang="ko-KR" altLang="en-US" sz="3500" dirty="0"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  <p:cxnSp>
        <p:nvCxnSpPr>
          <p:cNvPr id="9" name="직선 연결선[R] 3">
            <a:extLst>
              <a:ext uri="{FF2B5EF4-FFF2-40B4-BE49-F238E27FC236}">
                <a16:creationId xmlns="" xmlns:a16="http://schemas.microsoft.com/office/drawing/2014/main" id="{0FD696AD-77ED-7543-8F23-0791154BE1FC}"/>
              </a:ext>
            </a:extLst>
          </p:cNvPr>
          <p:cNvCxnSpPr/>
          <p:nvPr/>
        </p:nvCxnSpPr>
        <p:spPr>
          <a:xfrm>
            <a:off x="755576" y="3515197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4">
            <a:extLst>
              <a:ext uri="{FF2B5EF4-FFF2-40B4-BE49-F238E27FC236}">
                <a16:creationId xmlns="" xmlns:a16="http://schemas.microsoft.com/office/drawing/2014/main" id="{D55ECF10-7B0B-3F4A-9419-72B19E2C9C4E}"/>
              </a:ext>
            </a:extLst>
          </p:cNvPr>
          <p:cNvCxnSpPr>
            <a:cxnSpLocks/>
          </p:cNvCxnSpPr>
          <p:nvPr/>
        </p:nvCxnSpPr>
        <p:spPr>
          <a:xfrm>
            <a:off x="6426595" y="3515197"/>
            <a:ext cx="82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CD9F17-383F-194F-9157-0CC44B4FFB2D}"/>
              </a:ext>
            </a:extLst>
          </p:cNvPr>
          <p:cNvSpPr txBox="1"/>
          <p:nvPr/>
        </p:nvSpPr>
        <p:spPr>
          <a:xfrm>
            <a:off x="5584630" y="3587206"/>
            <a:ext cx="312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400" dirty="0"/>
              <a:t>어떤 </a:t>
            </a:r>
            <a:r>
              <a:rPr kumimoji="1" lang="ko-KR" altLang="en-US" sz="2400" dirty="0" err="1" smtClean="0"/>
              <a:t>해쉬태그</a:t>
            </a:r>
            <a:r>
              <a:rPr kumimoji="1" lang="en-US" altLang="ko-KR" sz="2400" dirty="0" smtClean="0"/>
              <a:t>?</a:t>
            </a:r>
            <a:endParaRPr kumimoji="1" lang="en-US" altLang="ko-KR" sz="2400" dirty="0"/>
          </a:p>
          <a:p>
            <a:pPr marL="342900" indent="-342900">
              <a:buFontTx/>
              <a:buChar char="-"/>
            </a:pPr>
            <a:r>
              <a:rPr kumimoji="1" lang="ko-KR" altLang="en-US" sz="2400" dirty="0"/>
              <a:t>어떤 </a:t>
            </a:r>
            <a:r>
              <a:rPr kumimoji="1" lang="ko-KR" altLang="en-US" sz="2400" dirty="0" smtClean="0"/>
              <a:t>키워드</a:t>
            </a:r>
            <a:r>
              <a:rPr kumimoji="1" lang="en-US" altLang="ko-KR" sz="2400" dirty="0" smtClean="0"/>
              <a:t>?</a:t>
            </a:r>
            <a:endParaRPr kumimoji="1"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79CAE7-A7D6-C243-8CE3-B428C13D8E54}"/>
              </a:ext>
            </a:extLst>
          </p:cNvPr>
          <p:cNvSpPr txBox="1"/>
          <p:nvPr/>
        </p:nvSpPr>
        <p:spPr>
          <a:xfrm>
            <a:off x="611560" y="355840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smtClean="0"/>
              <a:t>다양한 </a:t>
            </a:r>
            <a:r>
              <a:rPr kumimoji="1" lang="ko-KR" altLang="en-US" sz="2400" dirty="0" smtClean="0"/>
              <a:t>사람들이 이용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5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화살표: 오른쪽 7">
            <a:extLst>
              <a:ext uri="{FF2B5EF4-FFF2-40B4-BE49-F238E27FC236}">
                <a16:creationId xmlns:a16="http://schemas.microsoft.com/office/drawing/2014/main" xmlns="" id="{18BB7816-E21A-4F5D-BAEA-AEC1FC5AE81D}"/>
              </a:ext>
            </a:extLst>
          </p:cNvPr>
          <p:cNvSpPr/>
          <p:nvPr/>
        </p:nvSpPr>
        <p:spPr>
          <a:xfrm>
            <a:off x="2306880" y="3360083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https://lh5.googleusercontent.com/b4mpzPAA4-BvWelzxuXcn32CxTZyWqUI0HttWBSH6mGY45vHI7fnSuFqyrn8TaQC3QNz_veBxa7Egah2U4QQi3H9uF8pqzUVq5ex4lVdt6RHl61e3uRAGdJkq_DuViIR4mnB-Y-ZuQk">
            <a:extLst>
              <a:ext uri="{FF2B5EF4-FFF2-40B4-BE49-F238E27FC236}">
                <a16:creationId xmlns:a16="http://schemas.microsoft.com/office/drawing/2014/main" xmlns="" id="{0D22A31E-DFF7-490C-97E2-6719731F6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962" r="45853" b="9031"/>
          <a:stretch/>
        </p:blipFill>
        <p:spPr bwMode="auto">
          <a:xfrm>
            <a:off x="2727270" y="2953847"/>
            <a:ext cx="1273903" cy="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BD5CAE-113D-4983-B008-2C4357F87185}"/>
              </a:ext>
            </a:extLst>
          </p:cNvPr>
          <p:cNvSpPr txBox="1"/>
          <p:nvPr/>
        </p:nvSpPr>
        <p:spPr>
          <a:xfrm>
            <a:off x="7106786" y="3161551"/>
            <a:ext cx="890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Baskerville Old Face" panose="02020602080505020303" pitchFamily="18" charset="0"/>
              </a:rPr>
              <a:t>SMI</a:t>
            </a:r>
            <a:endParaRPr lang="ko-KR" altLang="en-US" sz="1350" b="1" dirty="0">
              <a:latin typeface="Baskerville Old Face" panose="02020602080505020303" pitchFamily="18" charset="0"/>
            </a:endParaRPr>
          </a:p>
        </p:txBody>
      </p:sp>
      <p:sp>
        <p:nvSpPr>
          <p:cNvPr id="17" name="화살표: 오른쪽 21">
            <a:extLst>
              <a:ext uri="{FF2B5EF4-FFF2-40B4-BE49-F238E27FC236}">
                <a16:creationId xmlns:a16="http://schemas.microsoft.com/office/drawing/2014/main" xmlns="" id="{0F928D42-4870-4C95-A37F-DCE1B2A39E36}"/>
              </a:ext>
            </a:extLst>
          </p:cNvPr>
          <p:cNvSpPr/>
          <p:nvPr/>
        </p:nvSpPr>
        <p:spPr>
          <a:xfrm>
            <a:off x="4119396" y="3328314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화살표: 오른쪽 24">
            <a:extLst>
              <a:ext uri="{FF2B5EF4-FFF2-40B4-BE49-F238E27FC236}">
                <a16:creationId xmlns:a16="http://schemas.microsoft.com/office/drawing/2014/main" xmlns="" id="{6CE3F853-D40B-4312-9EDC-2FE93E4BEE37}"/>
              </a:ext>
            </a:extLst>
          </p:cNvPr>
          <p:cNvSpPr/>
          <p:nvPr/>
        </p:nvSpPr>
        <p:spPr>
          <a:xfrm>
            <a:off x="6554663" y="3324390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086140-FF2F-4F50-A28A-FF52A1D14CCB}"/>
              </a:ext>
            </a:extLst>
          </p:cNvPr>
          <p:cNvSpPr txBox="1"/>
          <p:nvPr/>
        </p:nvSpPr>
        <p:spPr>
          <a:xfrm>
            <a:off x="1200976" y="3988981"/>
            <a:ext cx="1105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 err="1">
                <a:solidFill>
                  <a:srgbClr val="082E59"/>
                </a:solidFill>
              </a:rPr>
              <a:t>웹스크래핑</a:t>
            </a:r>
            <a:endParaRPr lang="en-US" altLang="ko-KR" sz="1350" b="1" dirty="0">
              <a:solidFill>
                <a:srgbClr val="082E59"/>
              </a:solidFill>
            </a:endParaRPr>
          </a:p>
          <a:p>
            <a:r>
              <a:rPr lang="en-US" altLang="ko-KR" sz="1350" b="1" dirty="0">
                <a:solidFill>
                  <a:srgbClr val="082E59"/>
                </a:solidFill>
              </a:rPr>
              <a:t>&amp;</a:t>
            </a:r>
            <a:r>
              <a:rPr lang="ko-KR" altLang="en-US" sz="1350" b="1" dirty="0">
                <a:solidFill>
                  <a:srgbClr val="082E59"/>
                </a:solidFill>
              </a:rPr>
              <a:t> 전처리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D958B3-C3B7-4D0C-B4C7-7AADEED1162C}"/>
              </a:ext>
            </a:extLst>
          </p:cNvPr>
          <p:cNvSpPr txBox="1"/>
          <p:nvPr/>
        </p:nvSpPr>
        <p:spPr>
          <a:xfrm>
            <a:off x="3046239" y="3995413"/>
            <a:ext cx="852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85950D-9FAA-4F85-82EC-A6B37F8BA911}"/>
              </a:ext>
            </a:extLst>
          </p:cNvPr>
          <p:cNvSpPr txBox="1"/>
          <p:nvPr/>
        </p:nvSpPr>
        <p:spPr>
          <a:xfrm>
            <a:off x="4670065" y="4528797"/>
            <a:ext cx="1753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082E59"/>
                </a:solidFill>
                <a:highlight>
                  <a:srgbClr val="FFBD08"/>
                </a:highlight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73F19C7-B72D-4AA9-800B-AFA1B54DB920}"/>
              </a:ext>
            </a:extLst>
          </p:cNvPr>
          <p:cNvSpPr txBox="1"/>
          <p:nvPr/>
        </p:nvSpPr>
        <p:spPr>
          <a:xfrm>
            <a:off x="7105870" y="3993195"/>
            <a:ext cx="922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결론도출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5C20A03-B623-47C2-8DEE-869964C2B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6" y="2889877"/>
            <a:ext cx="1024898" cy="1028101"/>
          </a:xfrm>
          <a:prstGeom prst="rect">
            <a:avLst/>
          </a:prstGeom>
        </p:spPr>
      </p:pic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542C3482-F236-46AC-98D6-86E2535E4AC1}"/>
              </a:ext>
            </a:extLst>
          </p:cNvPr>
          <p:cNvGrpSpPr/>
          <p:nvPr/>
        </p:nvGrpSpPr>
        <p:grpSpPr>
          <a:xfrm>
            <a:off x="4649284" y="2420888"/>
            <a:ext cx="409128" cy="1889302"/>
            <a:chOff x="5321713" y="2552305"/>
            <a:chExt cx="545504" cy="237091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544DF6FE-367A-42EF-B931-CBF201B0E1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C434BE0-7877-4157-8091-697B30EDB1DE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65453E14-1F35-4455-9F4F-E012AE478D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5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50630C-1A5B-4221-BF68-BF4EF9AF8FBD}"/>
              </a:ext>
            </a:extLst>
          </p:cNvPr>
          <p:cNvSpPr txBox="1"/>
          <p:nvPr/>
        </p:nvSpPr>
        <p:spPr>
          <a:xfrm>
            <a:off x="5012763" y="2433342"/>
            <a:ext cx="11288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Category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5994DA6-A7F0-4E27-BD2D-7FCE59CEE957}"/>
              </a:ext>
            </a:extLst>
          </p:cNvPr>
          <p:cNvSpPr txBox="1"/>
          <p:nvPr/>
        </p:nvSpPr>
        <p:spPr>
          <a:xfrm>
            <a:off x="4969005" y="3287253"/>
            <a:ext cx="1148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9" name="Group 6">
            <a:extLst>
              <a:ext uri="{FF2B5EF4-FFF2-40B4-BE49-F238E27FC236}">
                <a16:creationId xmlns:a16="http://schemas.microsoft.com/office/drawing/2014/main" xmlns="" id="{9F72DB5D-BA1C-7D47-8C5D-22E239359D44}"/>
              </a:ext>
            </a:extLst>
          </p:cNvPr>
          <p:cNvGrpSpPr/>
          <p:nvPr/>
        </p:nvGrpSpPr>
        <p:grpSpPr>
          <a:xfrm rot="10800000">
            <a:off x="6075073" y="2420888"/>
            <a:ext cx="409128" cy="1889303"/>
            <a:chOff x="5321713" y="2552305"/>
            <a:chExt cx="545504" cy="2370914"/>
          </a:xfrm>
        </p:grpSpPr>
        <p:cxnSp>
          <p:nvCxnSpPr>
            <p:cNvPr id="32" name="직선 연결선 19">
              <a:extLst>
                <a:ext uri="{FF2B5EF4-FFF2-40B4-BE49-F238E27FC236}">
                  <a16:creationId xmlns:a16="http://schemas.microsoft.com/office/drawing/2014/main" xmlns="" id="{D07F0C3C-8860-3B4A-9C56-58C6CE7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23">
              <a:extLst>
                <a:ext uri="{FF2B5EF4-FFF2-40B4-BE49-F238E27FC236}">
                  <a16:creationId xmlns:a16="http://schemas.microsoft.com/office/drawing/2014/main" xmlns="" id="{A77AE363-B4D3-0E41-AC77-2087545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25">
              <a:extLst>
                <a:ext uri="{FF2B5EF4-FFF2-40B4-BE49-F238E27FC236}">
                  <a16:creationId xmlns:a16="http://schemas.microsoft.com/office/drawing/2014/main" xmlns="" id="{1E92A284-FFCD-2347-B894-4591603D5B5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8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100BD7-019C-0B4C-B0F2-A3BEA595CDF7}"/>
              </a:ext>
            </a:extLst>
          </p:cNvPr>
          <p:cNvSpPr txBox="1"/>
          <p:nvPr/>
        </p:nvSpPr>
        <p:spPr>
          <a:xfrm>
            <a:off x="5058412" y="2753873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Frequency Analysis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Topic Modeling</a:t>
            </a:r>
            <a:endParaRPr kumimoji="1"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351A81-A3A6-2949-9745-6937EA78F2CA}"/>
              </a:ext>
            </a:extLst>
          </p:cNvPr>
          <p:cNvSpPr txBox="1"/>
          <p:nvPr/>
        </p:nvSpPr>
        <p:spPr>
          <a:xfrm>
            <a:off x="5058412" y="3639151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Logistic Regression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Word Embedding</a:t>
            </a:r>
            <a:endParaRPr kumimoji="1"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BD1BCA0-2912-4F2B-8FAD-571BE6131249}"/>
              </a:ext>
            </a:extLst>
          </p:cNvPr>
          <p:cNvSpPr txBox="1"/>
          <p:nvPr/>
        </p:nvSpPr>
        <p:spPr>
          <a:xfrm>
            <a:off x="868038" y="1960189"/>
            <a:ext cx="1543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해쉬태그</a:t>
            </a:r>
            <a:r>
              <a:rPr lang="ko-KR" altLang="en-US" sz="1600" b="1" dirty="0" smtClean="0"/>
              <a:t> 지정</a:t>
            </a:r>
            <a:endParaRPr lang="ko-KR" altLang="en-US" sz="1600" b="1" dirty="0"/>
          </a:p>
        </p:txBody>
      </p:sp>
      <p:sp>
        <p:nvSpPr>
          <p:cNvPr id="39" name="제목 1">
            <a:extLst>
              <a:ext uri="{FF2B5EF4-FFF2-40B4-BE49-F238E27FC236}">
                <a16:creationId xmlns="" xmlns:a16="http://schemas.microsoft.com/office/drawing/2014/main" id="{43DC2B6A-6C61-614F-8E06-3A6504EBCAA7}"/>
              </a:ext>
            </a:extLst>
          </p:cNvPr>
          <p:cNvSpPr txBox="1">
            <a:spLocks/>
          </p:cNvSpPr>
          <p:nvPr/>
        </p:nvSpPr>
        <p:spPr>
          <a:xfrm>
            <a:off x="219463" y="47659"/>
            <a:ext cx="8456993" cy="20161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dirty="0" err="1">
                <a:latin typeface="DXPnMStd" panose="02020600000000000000" pitchFamily="18" charset="-127"/>
                <a:ea typeface="DXPnMStd" panose="02020600000000000000" pitchFamily="18" charset="-127"/>
              </a:rPr>
              <a:t>인스타그램을</a:t>
            </a:r>
            <a:r>
              <a:rPr kumimoji="1" lang="ko-KR" altLang="en-US" sz="3500" dirty="0">
                <a:latin typeface="DXPnMStd" panose="02020600000000000000" pitchFamily="18" charset="-127"/>
                <a:ea typeface="DXPnMStd" panose="02020600000000000000" pitchFamily="18" charset="-127"/>
              </a:rPr>
              <a:t> 선택한 이유는 무엇인가</a:t>
            </a:r>
            <a:r>
              <a:rPr kumimoji="1" lang="en-US" altLang="ko-KR" sz="3500" dirty="0">
                <a:latin typeface="DXPnMStd" panose="02020600000000000000" pitchFamily="18" charset="-127"/>
                <a:ea typeface="DXPnMStd" panose="02020600000000000000" pitchFamily="18" charset="-127"/>
              </a:rPr>
              <a:t>?</a:t>
            </a:r>
            <a:endParaRPr kumimoji="1" lang="ko-KR" altLang="en-US" sz="3500" dirty="0"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  <p:sp>
        <p:nvSpPr>
          <p:cNvPr id="40" name="화살표: 오른쪽 7">
            <a:extLst>
              <a:ext uri="{FF2B5EF4-FFF2-40B4-BE49-F238E27FC236}">
                <a16:creationId xmlns="" xmlns:a16="http://schemas.microsoft.com/office/drawing/2014/main" id="{6E59AD2F-012E-A842-AE98-AA4A0453C31F}"/>
              </a:ext>
            </a:extLst>
          </p:cNvPr>
          <p:cNvSpPr/>
          <p:nvPr/>
        </p:nvSpPr>
        <p:spPr>
          <a:xfrm rot="5400000">
            <a:off x="1323022" y="1440833"/>
            <a:ext cx="216610" cy="170573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7">
            <a:extLst>
              <a:ext uri="{FF2B5EF4-FFF2-40B4-BE49-F238E27FC236}">
                <a16:creationId xmlns="" xmlns:a16="http://schemas.microsoft.com/office/drawing/2014/main" id="{9F9255E5-77B9-3F45-8169-5191645F6553}"/>
              </a:ext>
            </a:extLst>
          </p:cNvPr>
          <p:cNvSpPr/>
          <p:nvPr/>
        </p:nvSpPr>
        <p:spPr>
          <a:xfrm rot="5400000">
            <a:off x="1323021" y="2506158"/>
            <a:ext cx="216610" cy="170573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7" y="1683284"/>
            <a:ext cx="5291751" cy="4764296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:a16="http://schemas.microsoft.com/office/drawing/2014/main" xmlns="" id="{9EA1CB21-45EB-4FD5-8958-6638C2B8E9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495438" y="2775046"/>
            <a:ext cx="1744040" cy="552682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6239478" y="2590380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User_name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6232548" y="4966220"/>
            <a:ext cx="69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Tags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9C27C6B-EE52-4EBC-86EC-BB21C7AD776D}"/>
              </a:ext>
            </a:extLst>
          </p:cNvPr>
          <p:cNvCxnSpPr>
            <a:endCxn id="24" idx="1"/>
          </p:cNvCxnSpPr>
          <p:nvPr/>
        </p:nvCxnSpPr>
        <p:spPr>
          <a:xfrm flipV="1">
            <a:off x="5296901" y="5150886"/>
            <a:ext cx="935647" cy="6306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6998548" y="4082611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Location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5840219" y="5869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Like_count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116150" y="3512020"/>
            <a:ext cx="0" cy="75732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0" idx="1"/>
          </p:cNvCxnSpPr>
          <p:nvPr/>
        </p:nvCxnSpPr>
        <p:spPr>
          <a:xfrm flipV="1">
            <a:off x="4116150" y="4267277"/>
            <a:ext cx="2882398" cy="2063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79912" y="5757471"/>
            <a:ext cx="0" cy="303365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50" idx="1"/>
          </p:cNvCxnSpPr>
          <p:nvPr/>
        </p:nvCxnSpPr>
        <p:spPr>
          <a:xfrm>
            <a:off x="3779912" y="6054600"/>
            <a:ext cx="2060307" cy="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390</Words>
  <Application>Microsoft Office PowerPoint</Application>
  <PresentationFormat>화면 슬라이드 쇼(4:3)</PresentationFormat>
  <Paragraphs>252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DXPnMStd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26</cp:revision>
  <dcterms:created xsi:type="dcterms:W3CDTF">2016-11-03T20:47:04Z</dcterms:created>
  <dcterms:modified xsi:type="dcterms:W3CDTF">2019-12-31T09:23:46Z</dcterms:modified>
</cp:coreProperties>
</file>