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88" r:id="rId4"/>
    <p:sldId id="290" r:id="rId5"/>
    <p:sldId id="294" r:id="rId6"/>
    <p:sldId id="289" r:id="rId7"/>
    <p:sldId id="287" r:id="rId8"/>
    <p:sldId id="299" r:id="rId9"/>
    <p:sldId id="304" r:id="rId10"/>
    <p:sldId id="305" r:id="rId11"/>
    <p:sldId id="306" r:id="rId12"/>
    <p:sldId id="307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8" y="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김다영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김민기</a:t>
          </a:r>
          <a:endParaRPr lang="ko-KR" altLang="en-US" b="1" spc="0" dirty="0" smtClean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서준영</a:t>
          </a:r>
          <a:endParaRPr lang="ko-KR" altLang="en-US" b="1" spc="0" dirty="0" smtClean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spc="0" dirty="0" smtClean="0"/>
            <a:t>이수진</a:t>
          </a:r>
          <a:endParaRPr lang="en-US" altLang="ko-KR" b="1" spc="0" dirty="0" smtClean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 smtClean="0"/>
            <a:t> </a:t>
          </a:r>
          <a:r>
            <a:rPr lang="ko-KR" altLang="en-US" b="1" spc="0" dirty="0" smtClean="0"/>
            <a:t>내용을 입력하세요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 smtClean="0"/>
            <a:t>내용을 입력하세요</a:t>
          </a:r>
          <a:endParaRPr lang="ko-KR" altLang="en-US" b="1" spc="0" dirty="0" smtClean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 smtClean="0"/>
            <a:t>내용을 입력하세요</a:t>
          </a:r>
          <a:endParaRPr lang="ko-KR" altLang="en-US" spc="0" dirty="0" smtClean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 smtClean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A00B887-C8C8-4ED3-844F-36157328F059}" type="presOf" srcId="{47BBF670-AF21-4D87-A81D-C69370AF9D27}" destId="{889090AD-663B-4ED0-A45A-A9C709CE8D63}" srcOrd="0" destOrd="0" presId="urn:microsoft.com/office/officeart/2005/8/layout/vList5"/>
    <dgm:cxn modelId="{E66410B9-B37E-4897-A989-AE21BD9280F9}" type="presOf" srcId="{877AC949-F131-4921-8CF4-B93A246D6EF1}" destId="{D59B156A-B76E-465B-AC78-6FFB87E3D610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7DF9ACAD-BED8-4566-B719-1763029C2CF3}" type="presOf" srcId="{9F6DFEE3-D181-446B-8E15-ECA983BB33B6}" destId="{1352640B-BD9A-4EB6-9204-F6D0955D4FA3}" srcOrd="0" destOrd="1" presId="urn:microsoft.com/office/officeart/2005/8/layout/vList5"/>
    <dgm:cxn modelId="{E5B58181-2E6A-4E92-8837-C4A4A833765D}" type="presOf" srcId="{31049312-047E-45D7-B692-5D8F2F782C2D}" destId="{6AF1F34B-3789-4E8A-BEA8-9F61609F3056}" srcOrd="0" destOrd="0" presId="urn:microsoft.com/office/officeart/2005/8/layout/vList5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4410C9E8-167F-48FA-965F-5C571ACD4C38}" type="presOf" srcId="{0F58A6F1-2A75-46E4-B454-B341342FA5FB}" destId="{86A961B4-81A6-4386-9A79-8FC1FF3B4763}" srcOrd="0" destOrd="0" presId="urn:microsoft.com/office/officeart/2005/8/layout/vList5"/>
    <dgm:cxn modelId="{9ED5CDD0-B90D-4A8F-A372-9649B906FC0A}" type="presOf" srcId="{D9CCD4CE-91E4-4FA1-B0D1-959FD7B2F9A8}" destId="{0058D970-AB5F-4005-955F-6389A8C86A2B}" srcOrd="0" destOrd="0" presId="urn:microsoft.com/office/officeart/2005/8/layout/vList5"/>
    <dgm:cxn modelId="{38207EB2-50F2-4DC9-B3CC-9A54EBD9AD31}" type="presOf" srcId="{0F832752-6AC3-40D9-BC0E-B2B205FF2058}" destId="{52CE7F3C-B24D-43C6-A33A-C1F200B79BDA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812783C3-C8C4-4D8E-88E4-E4FE1583581C}" type="presOf" srcId="{ECD6E1E3-A8BF-4F39-B4F2-45CE940F2FF6}" destId="{F84BF070-0916-463F-A778-9C5D3B8EA536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35E4E6B1-A5F6-4187-A2B9-0C92A10B1907}" type="presOf" srcId="{9D640C39-F218-497F-955C-E4E1DB65799C}" destId="{B99CF148-F226-427D-8253-0FCF5DEE009B}" srcOrd="0" destOrd="0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CAD99218-9BB1-4509-BEEB-A81A4823436D}" type="presOf" srcId="{F5CCF786-460E-4857-85C5-86C62B45F0E1}" destId="{1352640B-BD9A-4EB6-9204-F6D0955D4FA3}" srcOrd="0" destOrd="0" presId="urn:microsoft.com/office/officeart/2005/8/layout/vList5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A9D0FBFE-C001-4766-A14B-C47B041E0BF6}" type="presParOf" srcId="{6AF1F34B-3789-4E8A-BEA8-9F61609F3056}" destId="{F794D62A-2C33-4A66-A79A-364AF375C5C5}" srcOrd="0" destOrd="0" presId="urn:microsoft.com/office/officeart/2005/8/layout/vList5"/>
    <dgm:cxn modelId="{9E4B7CE5-410A-4F16-84B2-3EFA3696DC98}" type="presParOf" srcId="{F794D62A-2C33-4A66-A79A-364AF375C5C5}" destId="{D59B156A-B76E-465B-AC78-6FFB87E3D610}" srcOrd="0" destOrd="0" presId="urn:microsoft.com/office/officeart/2005/8/layout/vList5"/>
    <dgm:cxn modelId="{37EA35CC-F0F8-4597-A3B3-06E9098D40E1}" type="presParOf" srcId="{F794D62A-2C33-4A66-A79A-364AF375C5C5}" destId="{889090AD-663B-4ED0-A45A-A9C709CE8D63}" srcOrd="1" destOrd="0" presId="urn:microsoft.com/office/officeart/2005/8/layout/vList5"/>
    <dgm:cxn modelId="{CA93DC53-0080-400A-B242-9A0409A3380E}" type="presParOf" srcId="{6AF1F34B-3789-4E8A-BEA8-9F61609F3056}" destId="{48BBE096-6973-4AF5-AFD0-5DD9EE14E241}" srcOrd="1" destOrd="0" presId="urn:microsoft.com/office/officeart/2005/8/layout/vList5"/>
    <dgm:cxn modelId="{107835E6-5D33-41A3-AA0B-F32543EEFE9D}" type="presParOf" srcId="{6AF1F34B-3789-4E8A-BEA8-9F61609F3056}" destId="{B6B67390-CF29-4D7A-B7AB-D49EE2CE4BB8}" srcOrd="2" destOrd="0" presId="urn:microsoft.com/office/officeart/2005/8/layout/vList5"/>
    <dgm:cxn modelId="{2782246D-265F-40FC-8D64-DF253CE5354C}" type="presParOf" srcId="{B6B67390-CF29-4D7A-B7AB-D49EE2CE4BB8}" destId="{52CE7F3C-B24D-43C6-A33A-C1F200B79BDA}" srcOrd="0" destOrd="0" presId="urn:microsoft.com/office/officeart/2005/8/layout/vList5"/>
    <dgm:cxn modelId="{5FE324AE-645B-4024-B579-12C924FF7005}" type="presParOf" srcId="{B6B67390-CF29-4D7A-B7AB-D49EE2CE4BB8}" destId="{F84BF070-0916-463F-A778-9C5D3B8EA536}" srcOrd="1" destOrd="0" presId="urn:microsoft.com/office/officeart/2005/8/layout/vList5"/>
    <dgm:cxn modelId="{D64BB923-1A8E-4EF2-A369-52B929032CA0}" type="presParOf" srcId="{6AF1F34B-3789-4E8A-BEA8-9F61609F3056}" destId="{F57007AC-203B-4415-B094-065A8A19AFA3}" srcOrd="3" destOrd="0" presId="urn:microsoft.com/office/officeart/2005/8/layout/vList5"/>
    <dgm:cxn modelId="{1EC33EEE-361C-4E03-B5FB-7D98E85A7D30}" type="presParOf" srcId="{6AF1F34B-3789-4E8A-BEA8-9F61609F3056}" destId="{B5870118-EBC8-417E-AD57-33E5652597E2}" srcOrd="4" destOrd="0" presId="urn:microsoft.com/office/officeart/2005/8/layout/vList5"/>
    <dgm:cxn modelId="{1D8B6588-6C0D-46A5-BB95-E593001B2178}" type="presParOf" srcId="{B5870118-EBC8-417E-AD57-33E5652597E2}" destId="{0058D970-AB5F-4005-955F-6389A8C86A2B}" srcOrd="0" destOrd="0" presId="urn:microsoft.com/office/officeart/2005/8/layout/vList5"/>
    <dgm:cxn modelId="{1DF51FD3-36E2-4743-B2AC-2FCAE612521A}" type="presParOf" srcId="{B5870118-EBC8-417E-AD57-33E5652597E2}" destId="{1352640B-BD9A-4EB6-9204-F6D0955D4FA3}" srcOrd="1" destOrd="0" presId="urn:microsoft.com/office/officeart/2005/8/layout/vList5"/>
    <dgm:cxn modelId="{7C140F62-2365-4B45-AA3E-39A362ED8B38}" type="presParOf" srcId="{6AF1F34B-3789-4E8A-BEA8-9F61609F3056}" destId="{8D524900-3572-44FB-8113-9FC220498D48}" srcOrd="5" destOrd="0" presId="urn:microsoft.com/office/officeart/2005/8/layout/vList5"/>
    <dgm:cxn modelId="{20E6CB1D-DDF4-4C4D-8048-760FC2AE6E07}" type="presParOf" srcId="{6AF1F34B-3789-4E8A-BEA8-9F61609F3056}" destId="{5E00FF94-2EAC-49EE-849D-EE4F753D0D98}" srcOrd="6" destOrd="0" presId="urn:microsoft.com/office/officeart/2005/8/layout/vList5"/>
    <dgm:cxn modelId="{A47453FD-0ADA-471F-9067-81D18B6EC130}" type="presParOf" srcId="{5E00FF94-2EAC-49EE-849D-EE4F753D0D98}" destId="{86A961B4-81A6-4386-9A79-8FC1FF3B4763}" srcOrd="0" destOrd="0" presId="urn:microsoft.com/office/officeart/2005/8/layout/vList5"/>
    <dgm:cxn modelId="{460DA52A-C51B-4A6C-A467-E391A92D58A0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dirty="0" smtClean="0"/>
            <a:t>프로젝트 주제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>
        <a:gradFill rotWithShape="0">
          <a:gsLst>
            <a:gs pos="100000">
              <a:srgbClr val="FFCC00"/>
            </a:gs>
            <a:gs pos="100000">
              <a:srgbClr val="FFC0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dirty="0" smtClean="0"/>
            <a:t>분석목적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ko-KR" altLang="en-US" b="1" dirty="0" smtClean="0"/>
            <a:t>유명 치즈케이크 </a:t>
          </a:r>
          <a:r>
            <a:rPr lang="ko-KR" altLang="en-US" b="1" dirty="0" err="1" smtClean="0"/>
            <a:t>맛집</a:t>
          </a:r>
          <a:r>
            <a:rPr lang="ko-KR" altLang="en-US" b="1" dirty="0" smtClean="0"/>
            <a:t> 찾기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ko-KR" altLang="en-US" b="1" dirty="0" smtClean="0"/>
            <a:t>최근 유행하는 치즈케이크 집의 분포를 알아보자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C51FED2-F777-4886-A09A-C71F6782EE15}" type="presOf" srcId="{A3326A00-4586-4F5E-BF73-98DB78AB97E6}" destId="{7B5FABF5-F038-4493-9853-9EE72ED15887}" srcOrd="0" destOrd="0" presId="urn:microsoft.com/office/officeart/2005/8/layout/vList2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0E4A5A5E-877B-4B26-89F5-004E61CE0323}" type="presOf" srcId="{CD4A76C2-0967-4032-9E9C-36AEC9551777}" destId="{DCA69EE7-7518-452A-9B05-6BBFE7933FCF}" srcOrd="0" destOrd="0" presId="urn:microsoft.com/office/officeart/2005/8/layout/vList2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020BC7EB-96D7-4001-BF03-0C39298E65F2}" type="presOf" srcId="{9A3F9818-FCBB-4955-9A0A-1A572A137B7C}" destId="{1BF8E976-FB6D-4F3E-929E-7096ED7134CB}" srcOrd="0" destOrd="0" presId="urn:microsoft.com/office/officeart/2005/8/layout/vList2"/>
    <dgm:cxn modelId="{1F909A52-DAD1-486C-A823-634B6B309C34}" type="presOf" srcId="{8DE0AC77-8284-4E9F-8BAA-56F90931C058}" destId="{36883D07-F9FA-453F-B443-43457B442261}" srcOrd="0" destOrd="0" presId="urn:microsoft.com/office/officeart/2005/8/layout/vList2"/>
    <dgm:cxn modelId="{BD416A14-4284-4158-BE9B-4831DAB3F2F2}" type="presOf" srcId="{1C572361-EB8B-44DF-A21E-3FEF48ABFEF3}" destId="{6FB7898E-F165-4628-8189-1548D03B0D8C}" srcOrd="0" destOrd="0" presId="urn:microsoft.com/office/officeart/2005/8/layout/vList2"/>
    <dgm:cxn modelId="{F783DC10-F4B2-4644-A34B-1269A8C2C0BE}" type="presParOf" srcId="{6FB7898E-F165-4628-8189-1548D03B0D8C}" destId="{36883D07-F9FA-453F-B443-43457B442261}" srcOrd="0" destOrd="0" presId="urn:microsoft.com/office/officeart/2005/8/layout/vList2"/>
    <dgm:cxn modelId="{9BB085F0-777A-4A6B-8A4D-FB6B5C8CA778}" type="presParOf" srcId="{6FB7898E-F165-4628-8189-1548D03B0D8C}" destId="{7B5FABF5-F038-4493-9853-9EE72ED15887}" srcOrd="1" destOrd="0" presId="urn:microsoft.com/office/officeart/2005/8/layout/vList2"/>
    <dgm:cxn modelId="{A1940607-BDCE-4E0F-B7A9-582130874B1A}" type="presParOf" srcId="{6FB7898E-F165-4628-8189-1548D03B0D8C}" destId="{DCA69EE7-7518-452A-9B05-6BBFE7933FCF}" srcOrd="2" destOrd="0" presId="urn:microsoft.com/office/officeart/2005/8/layout/vList2"/>
    <dgm:cxn modelId="{B84DB6CF-A045-4A27-9803-CBDD5744074D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ko-KR" altLang="en-US" b="1" dirty="0" err="1" smtClean="0"/>
            <a:t>인스타그램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1" custScaleY="4662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C8C19EB-8A1E-4863-9EA5-3B56EE438074}" type="presOf" srcId="{8DE0AC77-8284-4E9F-8BAA-56F90931C058}" destId="{36883D07-F9FA-453F-B443-43457B442261}" srcOrd="0" destOrd="0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3CDF4153-7415-480D-94B8-4146D1B3F9C7}" type="presOf" srcId="{1C572361-EB8B-44DF-A21E-3FEF48ABFEF3}" destId="{6FB7898E-F165-4628-8189-1548D03B0D8C}" srcOrd="0" destOrd="0" presId="urn:microsoft.com/office/officeart/2005/8/layout/vList2"/>
    <dgm:cxn modelId="{CF960B51-3006-44DA-B579-8CAC1C79B748}" type="presOf" srcId="{A3326A00-4586-4F5E-BF73-98DB78AB97E6}" destId="{7B5FABF5-F038-4493-9853-9EE72ED15887}" srcOrd="0" destOrd="0" presId="urn:microsoft.com/office/officeart/2005/8/layout/vList2"/>
    <dgm:cxn modelId="{FD72AB38-7D22-4980-B330-EE7F3B4F0B14}" type="presParOf" srcId="{6FB7898E-F165-4628-8189-1548D03B0D8C}" destId="{36883D07-F9FA-453F-B443-43457B442261}" srcOrd="0" destOrd="0" presId="urn:microsoft.com/office/officeart/2005/8/layout/vList2"/>
    <dgm:cxn modelId="{847F47F5-10AA-4272-B44C-6252F24CEC4A}" type="presParOf" srcId="{6FB7898E-F165-4628-8189-1548D03B0D8C}" destId="{7B5FABF5-F038-4493-9853-9EE72ED158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13F478E-22DC-4081-833A-713CEB80C98A}" type="presOf" srcId="{1C572361-EB8B-44DF-A21E-3FEF48ABFEF3}" destId="{6FB7898E-F165-4628-8189-1548D03B0D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latinLnBrk="1"/>
          <a:r>
            <a:rPr lang="en-US" altLang="ko-KR" b="1" dirty="0" smtClean="0"/>
            <a:t>00</a:t>
          </a:r>
          <a:r>
            <a:rPr lang="ko-KR" altLang="en-US" b="1" dirty="0" smtClean="0"/>
            <a:t>개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883D07-F9FA-453F-B443-43457B442261}" type="pres">
      <dgm:prSet presAssocID="{8DE0AC77-8284-4E9F-8BAA-56F90931C058}" presName="parentText" presStyleLbl="node1" presStyleIdx="0" presStyleCnt="1" custScaleY="4662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5FABF5-F038-4493-9853-9EE72ED15887}" type="pres">
      <dgm:prSet presAssocID="{8DE0AC77-8284-4E9F-8BAA-56F90931C05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EEA2B49-75F9-4D27-8AD9-8C3AD49C9991}" type="presOf" srcId="{A3326A00-4586-4F5E-BF73-98DB78AB97E6}" destId="{7B5FABF5-F038-4493-9853-9EE72ED15887}" srcOrd="0" destOrd="0" presId="urn:microsoft.com/office/officeart/2005/8/layout/vList2"/>
    <dgm:cxn modelId="{3AFCA6CB-530D-41CB-8FF2-D6BBF4CB5810}" type="presOf" srcId="{1C572361-EB8B-44DF-A21E-3FEF48ABFEF3}" destId="{6FB7898E-F165-4628-8189-1548D03B0D8C}" srcOrd="0" destOrd="0" presId="urn:microsoft.com/office/officeart/2005/8/layout/vList2"/>
    <dgm:cxn modelId="{D01AAF01-383A-4DE2-B36E-5E17CA7CC867}" type="presOf" srcId="{8DE0AC77-8284-4E9F-8BAA-56F90931C058}" destId="{36883D07-F9FA-453F-B443-43457B442261}" srcOrd="0" destOrd="0" presId="urn:microsoft.com/office/officeart/2005/8/layout/vList2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165619A4-84E6-4556-A76C-7C527A89608C}" type="presParOf" srcId="{6FB7898E-F165-4628-8189-1548D03B0D8C}" destId="{36883D07-F9FA-453F-B443-43457B442261}" srcOrd="0" destOrd="0" presId="urn:microsoft.com/office/officeart/2005/8/layout/vList2"/>
    <dgm:cxn modelId="{15EE0A73-072B-4A40-8F6D-AEFC68E43C4E}" type="presParOf" srcId="{6FB7898E-F165-4628-8189-1548D03B0D8C}" destId="{7B5FABF5-F038-4493-9853-9EE72ED158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spc="0" dirty="0" smtClean="0"/>
            <a:t> </a:t>
          </a:r>
          <a:r>
            <a:rPr lang="ko-KR" altLang="en-US" sz="1400" b="1" kern="1200" spc="0" dirty="0" smtClean="0"/>
            <a:t>내용을 입력하세요</a:t>
          </a:r>
          <a:endParaRPr lang="ko-KR" altLang="en-US" sz="1400" b="1" kern="1200" spc="0" dirty="0"/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spc="0" dirty="0" smtClean="0"/>
            <a:t>김다영</a:t>
          </a:r>
          <a:endParaRPr lang="ko-KR" altLang="en-US" sz="36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dirty="0" smtClean="0"/>
            <a:t>내용을 입력하세요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spc="0" dirty="0" smtClean="0"/>
            <a:t>김민기</a:t>
          </a:r>
          <a:endParaRPr lang="ko-KR" altLang="en-US" sz="3600" b="1" kern="1200" spc="0" dirty="0" smtClean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내용을 입력하세요</a:t>
          </a:r>
          <a:endParaRPr lang="ko-KR" altLang="en-US" sz="1400" b="1" kern="1200" spc="0" dirty="0" smtClean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dirty="0" smtClean="0"/>
            <a:t>http://minheeblog.tistory.com/category/PPT</a:t>
          </a:r>
          <a:endParaRPr lang="ko-KR" altLang="en-US" sz="1400" b="1" kern="120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spc="0" dirty="0" smtClean="0"/>
            <a:t>서준영</a:t>
          </a:r>
          <a:endParaRPr lang="ko-KR" altLang="en-US" sz="3600" b="1" kern="1200" spc="0" dirty="0" smtClean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pc="0" dirty="0" smtClean="0"/>
            <a:t>내용을 입력하세요</a:t>
          </a:r>
          <a:endParaRPr lang="ko-KR" altLang="en-US" sz="1400" kern="1200" spc="0" dirty="0" smtClean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spc="0" dirty="0" smtClean="0"/>
            <a:t>이수진</a:t>
          </a:r>
          <a:endParaRPr lang="en-US" altLang="ko-KR" sz="3600" b="1" kern="1200" spc="0" dirty="0" smtClean="0"/>
        </a:p>
      </dsp:txBody>
      <dsp:txXfrm>
        <a:off x="47756" y="3131425"/>
        <a:ext cx="2401603" cy="882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18628"/>
          <a:ext cx="7488832" cy="878377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 smtClean="0"/>
            <a:t>프로젝트 주제</a:t>
          </a:r>
          <a:endParaRPr lang="ko-KR" altLang="en-US" sz="2800" kern="1200" dirty="0"/>
        </a:p>
      </dsp:txBody>
      <dsp:txXfrm>
        <a:off x="42879" y="61507"/>
        <a:ext cx="7403074" cy="792619"/>
      </dsp:txXfrm>
    </dsp:sp>
    <dsp:sp modelId="{7B5FABF5-F038-4493-9853-9EE72ED15887}">
      <dsp:nvSpPr>
        <dsp:cNvPr id="0" name=""/>
        <dsp:cNvSpPr/>
      </dsp:nvSpPr>
      <dsp:spPr>
        <a:xfrm>
          <a:off x="0" y="897006"/>
          <a:ext cx="7488832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5560" rIns="199136" bIns="35560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200" b="1" kern="1200" dirty="0" smtClean="0"/>
            <a:t>유명 치즈케이크 </a:t>
          </a:r>
          <a:r>
            <a:rPr lang="ko-KR" altLang="en-US" sz="2200" b="1" kern="1200" dirty="0" err="1" smtClean="0"/>
            <a:t>맛집</a:t>
          </a:r>
          <a:r>
            <a:rPr lang="ko-KR" altLang="en-US" sz="2200" b="1" kern="1200" dirty="0" smtClean="0"/>
            <a:t> 찾기</a:t>
          </a:r>
          <a:endParaRPr lang="ko-KR" altLang="en-US" sz="2200" kern="1200" dirty="0"/>
        </a:p>
      </dsp:txBody>
      <dsp:txXfrm>
        <a:off x="0" y="897006"/>
        <a:ext cx="7488832" cy="507150"/>
      </dsp:txXfrm>
    </dsp:sp>
    <dsp:sp modelId="{DCA69EE7-7518-452A-9B05-6BBFE7933FCF}">
      <dsp:nvSpPr>
        <dsp:cNvPr id="0" name=""/>
        <dsp:cNvSpPr/>
      </dsp:nvSpPr>
      <dsp:spPr>
        <a:xfrm>
          <a:off x="0" y="1404156"/>
          <a:ext cx="7488832" cy="878377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rgbClr val="FFC0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 smtClean="0"/>
            <a:t>분석목적</a:t>
          </a:r>
          <a:endParaRPr lang="en-US" altLang="ko-KR" sz="2800" b="1" kern="1200" dirty="0"/>
        </a:p>
      </dsp:txBody>
      <dsp:txXfrm>
        <a:off x="42879" y="1447035"/>
        <a:ext cx="7403074" cy="792619"/>
      </dsp:txXfrm>
    </dsp:sp>
    <dsp:sp modelId="{1BF8E976-FB6D-4F3E-929E-7096ED7134CB}">
      <dsp:nvSpPr>
        <dsp:cNvPr id="0" name=""/>
        <dsp:cNvSpPr/>
      </dsp:nvSpPr>
      <dsp:spPr>
        <a:xfrm>
          <a:off x="0" y="2282533"/>
          <a:ext cx="7488832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5560" rIns="199136" bIns="35560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200" b="1" kern="1200" dirty="0" smtClean="0"/>
            <a:t>최근 유행하는 치즈케이크 집의 분포를 알아보자</a:t>
          </a:r>
          <a:endParaRPr lang="en-US" altLang="ko-KR" sz="2200" b="1" kern="1200" dirty="0"/>
        </a:p>
      </dsp:txBody>
      <dsp:txXfrm>
        <a:off x="0" y="2282533"/>
        <a:ext cx="7488832" cy="507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299"/>
          <a:ext cx="7488832" cy="794232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1" kern="1200" dirty="0" err="1" smtClean="0"/>
            <a:t>인스타그램</a:t>
          </a:r>
          <a:endParaRPr lang="ko-KR" altLang="en-US" sz="2500" kern="1200" dirty="0"/>
        </a:p>
      </dsp:txBody>
      <dsp:txXfrm>
        <a:off x="38771" y="42070"/>
        <a:ext cx="7411290" cy="716690"/>
      </dsp:txXfrm>
    </dsp:sp>
    <dsp:sp modelId="{7B5FABF5-F038-4493-9853-9EE72ED15887}">
      <dsp:nvSpPr>
        <dsp:cNvPr id="0" name=""/>
        <dsp:cNvSpPr/>
      </dsp:nvSpPr>
      <dsp:spPr>
        <a:xfrm>
          <a:off x="0" y="797532"/>
          <a:ext cx="7488832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1750" rIns="177800" bIns="3175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2000" kern="1200" dirty="0"/>
        </a:p>
      </dsp:txBody>
      <dsp:txXfrm>
        <a:off x="0" y="797532"/>
        <a:ext cx="7488832" cy="927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299"/>
          <a:ext cx="7488832" cy="794232"/>
        </a:xfrm>
        <a:prstGeom prst="roundRect">
          <a:avLst/>
        </a:prstGeom>
        <a:gradFill rotWithShape="0">
          <a:gsLst>
            <a:gs pos="100000">
              <a:srgbClr val="FFCC00"/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b="1" kern="1200" dirty="0" smtClean="0"/>
            <a:t>00</a:t>
          </a:r>
          <a:r>
            <a:rPr lang="ko-KR" altLang="en-US" sz="2500" b="1" kern="1200" dirty="0" smtClean="0"/>
            <a:t>개</a:t>
          </a:r>
          <a:endParaRPr lang="ko-KR" altLang="en-US" sz="2500" kern="1200" dirty="0"/>
        </a:p>
      </dsp:txBody>
      <dsp:txXfrm>
        <a:off x="38771" y="42070"/>
        <a:ext cx="7411290" cy="716690"/>
      </dsp:txXfrm>
    </dsp:sp>
    <dsp:sp modelId="{7B5FABF5-F038-4493-9853-9EE72ED15887}">
      <dsp:nvSpPr>
        <dsp:cNvPr id="0" name=""/>
        <dsp:cNvSpPr/>
      </dsp:nvSpPr>
      <dsp:spPr>
        <a:xfrm>
          <a:off x="0" y="797532"/>
          <a:ext cx="7488832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31750" rIns="177800" bIns="3175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ko-KR" altLang="en-US" sz="2000" kern="1200" dirty="0"/>
        </a:p>
      </dsp:txBody>
      <dsp:txXfrm>
        <a:off x="0" y="797532"/>
        <a:ext cx="7488832" cy="927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3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11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47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43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09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3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7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6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97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5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33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53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6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4400" b="1" spc="-150" dirty="0" err="1" smtClean="0">
                <a:solidFill>
                  <a:schemeClr val="bg1"/>
                </a:solidFill>
              </a:rPr>
              <a:t>프로젝트명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ㅇㅇㅇ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조명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26256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26078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15296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소제목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서론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본론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결론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제목을 입력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MINHEEBLOG</a:t>
            </a:r>
          </a:p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여기에 로고를 넣어주세요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2"/>
                </a:solidFill>
              </a:rPr>
              <a:t>[ </a:t>
            </a:r>
            <a:r>
              <a:rPr lang="ko-KR" altLang="en-US" b="1" spc="-150" dirty="0" smtClean="0">
                <a:solidFill>
                  <a:schemeClr val="tx2"/>
                </a:solidFill>
              </a:rPr>
              <a:t>조원소개 및 역할 </a:t>
            </a:r>
            <a:r>
              <a:rPr lang="en-US" altLang="ko-KR" b="1" spc="-150" dirty="0" smtClean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3861921337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0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1) </a:t>
            </a:r>
            <a:r>
              <a:rPr lang="ko-KR" altLang="en-US" b="1" dirty="0" smtClean="0"/>
              <a:t>프로젝트 주제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05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r>
              <a:rPr lang="ko-KR" altLang="en-US" sz="2000" b="1" spc="-150" dirty="0" err="1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프로젝트명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 smtClean="0"/>
              <a:t>1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데이터 출처</a:t>
            </a:r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05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 출처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556" y="3068476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2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전처리 전의 데이터 구조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7" name="다이어그램 16"/>
          <p:cNvGraphicFramePr/>
          <p:nvPr/>
        </p:nvGraphicFramePr>
        <p:xfrm>
          <a:off x="868038" y="345799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793736" y="3384907"/>
            <a:ext cx="5575687" cy="2687484"/>
            <a:chOff x="793736" y="3384907"/>
            <a:chExt cx="5575687" cy="26874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929" y="3384907"/>
              <a:ext cx="2950494" cy="268748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36" y="3397411"/>
              <a:ext cx="2626136" cy="2659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97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3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샘플수</a:t>
            </a:r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303299083"/>
              </p:ext>
            </p:extLst>
          </p:nvPr>
        </p:nvGraphicFramePr>
        <p:xfrm>
          <a:off x="899592" y="1916832"/>
          <a:ext cx="7488832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4" y="836712"/>
            <a:ext cx="205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2000" b="1" spc="-150" dirty="0" smtClean="0">
                <a:solidFill>
                  <a:schemeClr val="tx2">
                    <a:lumMod val="75000"/>
                  </a:schemeClr>
                </a:solidFill>
                <a:latin typeface="+mj-ea"/>
              </a:rPr>
              <a:t>데이터 출처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038" y="3457992"/>
            <a:ext cx="7488832" cy="280831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화살표: 오른쪽 7">
            <a:extLst>
              <a:ext uri="{FF2B5EF4-FFF2-40B4-BE49-F238E27FC236}">
                <a16:creationId xmlns:a16="http://schemas.microsoft.com/office/drawing/2014/main" xmlns="" id="{18BB7816-E21A-4F5D-BAEA-AEC1FC5AE81D}"/>
              </a:ext>
            </a:extLst>
          </p:cNvPr>
          <p:cNvSpPr/>
          <p:nvPr/>
        </p:nvSpPr>
        <p:spPr>
          <a:xfrm>
            <a:off x="2306880" y="3360083"/>
            <a:ext cx="229864" cy="159071"/>
          </a:xfrm>
          <a:prstGeom prst="rightArrow">
            <a:avLst/>
          </a:prstGeom>
          <a:solidFill>
            <a:srgbClr val="082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4" name="Picture 2" descr="https://lh5.googleusercontent.com/b4mpzPAA4-BvWelzxuXcn32CxTZyWqUI0HttWBSH6mGY45vHI7fnSuFqyrn8TaQC3QNz_veBxa7Egah2U4QQi3H9uF8pqzUVq5ex4lVdt6RHl61e3uRAGdJkq_DuViIR4mnB-Y-ZuQk">
            <a:extLst>
              <a:ext uri="{FF2B5EF4-FFF2-40B4-BE49-F238E27FC236}">
                <a16:creationId xmlns:a16="http://schemas.microsoft.com/office/drawing/2014/main" xmlns="" id="{0D22A31E-DFF7-490C-97E2-6719731F6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6" t="7962" r="45853" b="9031"/>
          <a:stretch/>
        </p:blipFill>
        <p:spPr bwMode="auto">
          <a:xfrm>
            <a:off x="2727270" y="2953847"/>
            <a:ext cx="1273903" cy="96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2BD5CAE-113D-4983-B008-2C4357F87185}"/>
              </a:ext>
            </a:extLst>
          </p:cNvPr>
          <p:cNvSpPr txBox="1"/>
          <p:nvPr/>
        </p:nvSpPr>
        <p:spPr>
          <a:xfrm>
            <a:off x="7106786" y="3161551"/>
            <a:ext cx="8903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latin typeface="Baskerville Old Face" panose="02020602080505020303" pitchFamily="18" charset="0"/>
              </a:rPr>
              <a:t>SMI</a:t>
            </a:r>
            <a:endParaRPr lang="ko-KR" altLang="en-US" sz="1350" b="1" dirty="0">
              <a:latin typeface="Baskerville Old Face" panose="02020602080505020303" pitchFamily="18" charset="0"/>
            </a:endParaRPr>
          </a:p>
        </p:txBody>
      </p:sp>
      <p:sp>
        <p:nvSpPr>
          <p:cNvPr id="17" name="화살표: 오른쪽 21">
            <a:extLst>
              <a:ext uri="{FF2B5EF4-FFF2-40B4-BE49-F238E27FC236}">
                <a16:creationId xmlns:a16="http://schemas.microsoft.com/office/drawing/2014/main" xmlns="" id="{0F928D42-4870-4C95-A37F-DCE1B2A39E36}"/>
              </a:ext>
            </a:extLst>
          </p:cNvPr>
          <p:cNvSpPr/>
          <p:nvPr/>
        </p:nvSpPr>
        <p:spPr>
          <a:xfrm>
            <a:off x="4119396" y="3328314"/>
            <a:ext cx="229864" cy="159071"/>
          </a:xfrm>
          <a:prstGeom prst="rightArrow">
            <a:avLst/>
          </a:prstGeom>
          <a:solidFill>
            <a:srgbClr val="082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8" name="화살표: 오른쪽 24">
            <a:extLst>
              <a:ext uri="{FF2B5EF4-FFF2-40B4-BE49-F238E27FC236}">
                <a16:creationId xmlns:a16="http://schemas.microsoft.com/office/drawing/2014/main" xmlns="" id="{6CE3F853-D40B-4312-9EDC-2FE93E4BEE37}"/>
              </a:ext>
            </a:extLst>
          </p:cNvPr>
          <p:cNvSpPr/>
          <p:nvPr/>
        </p:nvSpPr>
        <p:spPr>
          <a:xfrm>
            <a:off x="6554663" y="3324390"/>
            <a:ext cx="229864" cy="159071"/>
          </a:xfrm>
          <a:prstGeom prst="rightArrow">
            <a:avLst/>
          </a:prstGeom>
          <a:solidFill>
            <a:srgbClr val="082E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2086140-FF2F-4F50-A28A-FF52A1D14CCB}"/>
              </a:ext>
            </a:extLst>
          </p:cNvPr>
          <p:cNvSpPr txBox="1"/>
          <p:nvPr/>
        </p:nvSpPr>
        <p:spPr>
          <a:xfrm>
            <a:off x="1200976" y="3988981"/>
            <a:ext cx="1105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 err="1">
                <a:solidFill>
                  <a:srgbClr val="082E59"/>
                </a:solidFill>
              </a:rPr>
              <a:t>웹스크래핑</a:t>
            </a:r>
            <a:endParaRPr lang="en-US" altLang="ko-KR" sz="1350" b="1" dirty="0">
              <a:solidFill>
                <a:srgbClr val="082E59"/>
              </a:solidFill>
            </a:endParaRPr>
          </a:p>
          <a:p>
            <a:r>
              <a:rPr lang="en-US" altLang="ko-KR" sz="1350" b="1" dirty="0">
                <a:solidFill>
                  <a:srgbClr val="082E59"/>
                </a:solidFill>
              </a:rPr>
              <a:t>&amp;</a:t>
            </a:r>
            <a:r>
              <a:rPr lang="ko-KR" altLang="en-US" sz="1350" b="1" dirty="0">
                <a:solidFill>
                  <a:srgbClr val="082E59"/>
                </a:solidFill>
              </a:rPr>
              <a:t> 전처리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1D958B3-C3B7-4D0C-B4C7-7AADEED1162C}"/>
              </a:ext>
            </a:extLst>
          </p:cNvPr>
          <p:cNvSpPr txBox="1"/>
          <p:nvPr/>
        </p:nvSpPr>
        <p:spPr>
          <a:xfrm>
            <a:off x="3046239" y="3995413"/>
            <a:ext cx="8527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285950D-9FAA-4F85-82EC-A6B37F8BA911}"/>
              </a:ext>
            </a:extLst>
          </p:cNvPr>
          <p:cNvSpPr txBox="1"/>
          <p:nvPr/>
        </p:nvSpPr>
        <p:spPr>
          <a:xfrm>
            <a:off x="4670065" y="4528797"/>
            <a:ext cx="17533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rgbClr val="082E59"/>
                </a:solidFill>
                <a:highlight>
                  <a:srgbClr val="FFBD08"/>
                </a:highlight>
              </a:rPr>
              <a:t>분석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73F19C7-B72D-4AA9-800B-AFA1B54DB920}"/>
              </a:ext>
            </a:extLst>
          </p:cNvPr>
          <p:cNvSpPr txBox="1"/>
          <p:nvPr/>
        </p:nvSpPr>
        <p:spPr>
          <a:xfrm>
            <a:off x="7105870" y="3993195"/>
            <a:ext cx="9225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082E59"/>
                </a:solidFill>
              </a:rPr>
              <a:t>결론도출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B5C20A03-B623-47C2-8DEE-869964C2B7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76" y="2889877"/>
            <a:ext cx="1024898" cy="1028101"/>
          </a:xfrm>
          <a:prstGeom prst="rect">
            <a:avLst/>
          </a:prstGeom>
        </p:spPr>
      </p:pic>
      <p:grpSp>
        <p:nvGrpSpPr>
          <p:cNvPr id="26" name="Group 6">
            <a:extLst>
              <a:ext uri="{FF2B5EF4-FFF2-40B4-BE49-F238E27FC236}">
                <a16:creationId xmlns:a16="http://schemas.microsoft.com/office/drawing/2014/main" xmlns="" id="{542C3482-F236-46AC-98D6-86E2535E4AC1}"/>
              </a:ext>
            </a:extLst>
          </p:cNvPr>
          <p:cNvGrpSpPr/>
          <p:nvPr/>
        </p:nvGrpSpPr>
        <p:grpSpPr>
          <a:xfrm>
            <a:off x="4649284" y="2420888"/>
            <a:ext cx="409128" cy="1889302"/>
            <a:chOff x="5321713" y="2552305"/>
            <a:chExt cx="545504" cy="2370911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544DF6FE-367A-42EF-B931-CBF201B0E135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4923216"/>
              <a:ext cx="536847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AC434BE0-7877-4157-8091-697B30EDB1DE}"/>
                </a:ext>
              </a:extLst>
            </p:cNvPr>
            <p:cNvCxnSpPr>
              <a:cxnSpLocks/>
            </p:cNvCxnSpPr>
            <p:nvPr/>
          </p:nvCxnSpPr>
          <p:spPr>
            <a:xfrm>
              <a:off x="5321713" y="2552305"/>
              <a:ext cx="5455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65453E14-1F35-4455-9F4F-E012AE478D9D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2552305"/>
              <a:ext cx="19051" cy="237091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250630C-1A5B-4221-BF68-BF4EF9AF8FBD}"/>
              </a:ext>
            </a:extLst>
          </p:cNvPr>
          <p:cNvSpPr txBox="1"/>
          <p:nvPr/>
        </p:nvSpPr>
        <p:spPr>
          <a:xfrm>
            <a:off x="5012763" y="2433342"/>
            <a:ext cx="11288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u="sng" dirty="0">
                <a:solidFill>
                  <a:srgbClr val="C00000"/>
                </a:solidFill>
                <a:latin typeface="Baskerville Old Face" panose="02020602080505020303" pitchFamily="18" charset="0"/>
              </a:rPr>
              <a:t>Category</a:t>
            </a:r>
            <a:endParaRPr lang="ko-KR" altLang="en-US" sz="2100" b="1" u="sng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5994DA6-A7F0-4E27-BD2D-7FCE59CEE957}"/>
              </a:ext>
            </a:extLst>
          </p:cNvPr>
          <p:cNvSpPr txBox="1"/>
          <p:nvPr/>
        </p:nvSpPr>
        <p:spPr>
          <a:xfrm>
            <a:off x="4969005" y="3287253"/>
            <a:ext cx="11480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u="sng" dirty="0">
                <a:solidFill>
                  <a:srgbClr val="C00000"/>
                </a:solidFill>
                <a:latin typeface="Baskerville Old Face" panose="02020602080505020303" pitchFamily="18" charset="0"/>
              </a:rPr>
              <a:t>Keyword</a:t>
            </a:r>
            <a:endParaRPr lang="ko-KR" altLang="en-US" sz="2100" b="1" u="sng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29" name="Group 6">
            <a:extLst>
              <a:ext uri="{FF2B5EF4-FFF2-40B4-BE49-F238E27FC236}">
                <a16:creationId xmlns:a16="http://schemas.microsoft.com/office/drawing/2014/main" xmlns="" id="{9F72DB5D-BA1C-7D47-8C5D-22E239359D44}"/>
              </a:ext>
            </a:extLst>
          </p:cNvPr>
          <p:cNvGrpSpPr/>
          <p:nvPr/>
        </p:nvGrpSpPr>
        <p:grpSpPr>
          <a:xfrm rot="10800000">
            <a:off x="6075073" y="2420888"/>
            <a:ext cx="409128" cy="1889303"/>
            <a:chOff x="5321713" y="2552305"/>
            <a:chExt cx="545504" cy="2370914"/>
          </a:xfrm>
        </p:grpSpPr>
        <p:cxnSp>
          <p:nvCxnSpPr>
            <p:cNvPr id="32" name="직선 연결선 19">
              <a:extLst>
                <a:ext uri="{FF2B5EF4-FFF2-40B4-BE49-F238E27FC236}">
                  <a16:creationId xmlns:a16="http://schemas.microsoft.com/office/drawing/2014/main" xmlns="" id="{D07F0C3C-8860-3B4A-9C56-58C6CE79747C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4923216"/>
              <a:ext cx="536847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23">
              <a:extLst>
                <a:ext uri="{FF2B5EF4-FFF2-40B4-BE49-F238E27FC236}">
                  <a16:creationId xmlns:a16="http://schemas.microsoft.com/office/drawing/2014/main" xmlns="" id="{A77AE363-B4D3-0E41-AC77-2087545960A8}"/>
                </a:ext>
              </a:extLst>
            </p:cNvPr>
            <p:cNvCxnSpPr>
              <a:cxnSpLocks/>
            </p:cNvCxnSpPr>
            <p:nvPr/>
          </p:nvCxnSpPr>
          <p:spPr>
            <a:xfrm>
              <a:off x="5321713" y="2552305"/>
              <a:ext cx="5455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25">
              <a:extLst>
                <a:ext uri="{FF2B5EF4-FFF2-40B4-BE49-F238E27FC236}">
                  <a16:creationId xmlns:a16="http://schemas.microsoft.com/office/drawing/2014/main" xmlns="" id="{1E92A284-FFCD-2347-B894-4591603D5B53}"/>
                </a:ext>
              </a:extLst>
            </p:cNvPr>
            <p:cNvCxnSpPr>
              <a:cxnSpLocks/>
            </p:cNvCxnSpPr>
            <p:nvPr/>
          </p:nvCxnSpPr>
          <p:spPr>
            <a:xfrm>
              <a:off x="5330370" y="2552308"/>
              <a:ext cx="19051" cy="237091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7100BD7-019C-0B4C-B0F2-A3BEA595CDF7}"/>
              </a:ext>
            </a:extLst>
          </p:cNvPr>
          <p:cNvSpPr txBox="1"/>
          <p:nvPr/>
        </p:nvSpPr>
        <p:spPr>
          <a:xfrm>
            <a:off x="5058412" y="2753873"/>
            <a:ext cx="101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kumimoji="1" lang="en-US" altLang="ko-KR" sz="900" dirty="0"/>
              <a:t>Frequency Analysis</a:t>
            </a:r>
          </a:p>
          <a:p>
            <a:pPr marL="128588" indent="-128588">
              <a:buFontTx/>
              <a:buChar char="-"/>
            </a:pPr>
            <a:r>
              <a:rPr kumimoji="1" lang="en-US" altLang="ko-KR" sz="900" dirty="0"/>
              <a:t>Topic Modeling</a:t>
            </a:r>
            <a:endParaRPr kumimoji="1" lang="ko-KR" alt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351A81-A3A6-2949-9745-6937EA78F2CA}"/>
              </a:ext>
            </a:extLst>
          </p:cNvPr>
          <p:cNvSpPr txBox="1"/>
          <p:nvPr/>
        </p:nvSpPr>
        <p:spPr>
          <a:xfrm>
            <a:off x="5058412" y="3639151"/>
            <a:ext cx="101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Tx/>
              <a:buChar char="-"/>
            </a:pPr>
            <a:r>
              <a:rPr kumimoji="1" lang="en-US" altLang="ko-KR" sz="900" dirty="0"/>
              <a:t>Logistic Regression</a:t>
            </a:r>
          </a:p>
          <a:p>
            <a:pPr marL="128588" indent="-128588">
              <a:buFontTx/>
              <a:buChar char="-"/>
            </a:pPr>
            <a:r>
              <a:rPr kumimoji="1" lang="en-US" altLang="ko-KR" sz="900" dirty="0"/>
              <a:t>Word Embedding</a:t>
            </a:r>
            <a:endParaRPr kumimoji="1"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solidFill>
            <a:srgbClr val="FFC0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41750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제목을 입력하세요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38" name="화살표: 갈매기형 수장 1">
            <a:extLst>
              <a:ext uri="{FF2B5EF4-FFF2-40B4-BE49-F238E27FC236}">
                <a16:creationId xmlns:a16="http://schemas.microsoft.com/office/drawing/2014/main" xmlns="" id="{A38FB86A-A9AC-4EAE-8223-69D52F8B1ABE}"/>
              </a:ext>
            </a:extLst>
          </p:cNvPr>
          <p:cNvSpPr/>
          <p:nvPr/>
        </p:nvSpPr>
        <p:spPr>
          <a:xfrm>
            <a:off x="479244" y="1072880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2">
            <a:extLst>
              <a:ext uri="{FF2B5EF4-FFF2-40B4-BE49-F238E27FC236}">
                <a16:creationId xmlns:a16="http://schemas.microsoft.com/office/drawing/2014/main" xmlns="" id="{8C8E1FD7-9558-46EC-B4E7-FDD400E94927}"/>
              </a:ext>
            </a:extLst>
          </p:cNvPr>
          <p:cNvSpPr/>
          <p:nvPr/>
        </p:nvSpPr>
        <p:spPr>
          <a:xfrm>
            <a:off x="3779912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갈매기형 수장 4">
            <a:extLst>
              <a:ext uri="{FF2B5EF4-FFF2-40B4-BE49-F238E27FC236}">
                <a16:creationId xmlns:a16="http://schemas.microsoft.com/office/drawing/2014/main" xmlns="" id="{66755A50-62DA-4FF0-95B0-EA82A6CC33B8}"/>
              </a:ext>
            </a:extLst>
          </p:cNvPr>
          <p:cNvSpPr/>
          <p:nvPr/>
        </p:nvSpPr>
        <p:spPr>
          <a:xfrm>
            <a:off x="5402325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화살표: 갈매기형 수장 5">
            <a:extLst>
              <a:ext uri="{FF2B5EF4-FFF2-40B4-BE49-F238E27FC236}">
                <a16:creationId xmlns:a16="http://schemas.microsoft.com/office/drawing/2014/main" xmlns="" id="{DE46CADA-41E8-412A-A136-0A94F5A27AD4}"/>
              </a:ext>
            </a:extLst>
          </p:cNvPr>
          <p:cNvSpPr/>
          <p:nvPr/>
        </p:nvSpPr>
        <p:spPr>
          <a:xfrm>
            <a:off x="7012687" y="1072224"/>
            <a:ext cx="1742256" cy="461945"/>
          </a:xfrm>
          <a:prstGeom prst="chevron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E943C8-5BA8-4C3E-A527-DD0F8F2B0E0A}"/>
              </a:ext>
            </a:extLst>
          </p:cNvPr>
          <p:cNvSpPr txBox="1"/>
          <p:nvPr/>
        </p:nvSpPr>
        <p:spPr>
          <a:xfrm>
            <a:off x="675082" y="1130530"/>
            <a:ext cx="13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웹스크래핑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D3D8339-CC68-4AAC-A189-19E6E05D54DD}"/>
              </a:ext>
            </a:extLst>
          </p:cNvPr>
          <p:cNvSpPr txBox="1"/>
          <p:nvPr/>
        </p:nvSpPr>
        <p:spPr>
          <a:xfrm>
            <a:off x="4198808" y="112987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시각화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2361A82-4993-4DC4-B5EF-3C30F9515573}"/>
              </a:ext>
            </a:extLst>
          </p:cNvPr>
          <p:cNvSpPr txBox="1"/>
          <p:nvPr/>
        </p:nvSpPr>
        <p:spPr>
          <a:xfrm>
            <a:off x="7327810" y="1129874"/>
            <a:ext cx="11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82E59"/>
                </a:solidFill>
              </a:rPr>
              <a:t>결론도출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9D68CEE-0E8C-4AD6-9485-622609B084B3}"/>
              </a:ext>
            </a:extLst>
          </p:cNvPr>
          <p:cNvSpPr txBox="1"/>
          <p:nvPr/>
        </p:nvSpPr>
        <p:spPr>
          <a:xfrm>
            <a:off x="5402325" y="1129874"/>
            <a:ext cx="17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82E59"/>
                </a:solidFill>
              </a:rPr>
              <a:t>분석</a:t>
            </a:r>
          </a:p>
        </p:txBody>
      </p:sp>
      <p:sp>
        <p:nvSpPr>
          <p:cNvPr id="48" name="화살표: 갈매기형 수장 2">
            <a:extLst>
              <a:ext uri="{FF2B5EF4-FFF2-40B4-BE49-F238E27FC236}">
                <a16:creationId xmlns:a16="http://schemas.microsoft.com/office/drawing/2014/main" xmlns="" id="{7B196A9F-09F8-8545-89B0-5112E49D0233}"/>
              </a:ext>
            </a:extLst>
          </p:cNvPr>
          <p:cNvSpPr/>
          <p:nvPr/>
        </p:nvSpPr>
        <p:spPr>
          <a:xfrm>
            <a:off x="2151275" y="1072224"/>
            <a:ext cx="1742256" cy="461945"/>
          </a:xfrm>
          <a:prstGeom prst="chevron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3F0FE1-9ECF-C344-B0A8-12B4DA316EC5}"/>
              </a:ext>
            </a:extLst>
          </p:cNvPr>
          <p:cNvSpPr txBox="1"/>
          <p:nvPr/>
        </p:nvSpPr>
        <p:spPr>
          <a:xfrm>
            <a:off x="2548474" y="1140694"/>
            <a:ext cx="89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val="29584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271</Words>
  <Application>Microsoft Office PowerPoint</Application>
  <PresentationFormat>화면 슬라이드 쇼(4:3)</PresentationFormat>
  <Paragraphs>184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Baskerville Old Face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student</cp:lastModifiedBy>
  <cp:revision>19</cp:revision>
  <dcterms:created xsi:type="dcterms:W3CDTF">2016-11-03T20:47:04Z</dcterms:created>
  <dcterms:modified xsi:type="dcterms:W3CDTF">2019-12-31T08:17:47Z</dcterms:modified>
</cp:coreProperties>
</file>