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1" r:id="rId2"/>
    <p:sldId id="517" r:id="rId3"/>
    <p:sldId id="52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CDBF"/>
    <a:srgbClr val="E2EBF2"/>
    <a:srgbClr val="FF6600"/>
    <a:srgbClr val="991B26"/>
    <a:srgbClr val="600107"/>
    <a:srgbClr val="3B5271"/>
    <a:srgbClr val="2F425B"/>
    <a:srgbClr val="28374C"/>
    <a:srgbClr val="FF7C80"/>
    <a:srgbClr val="8BC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jpg"/><Relationship Id="rId5" Type="http://schemas.openxmlformats.org/officeDocument/2006/relationships/image" Target="../media/image5.png"/><Relationship Id="rId10" Type="http://schemas.openxmlformats.org/officeDocument/2006/relationships/image" Target="../media/image9.jp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 flipH="1">
            <a:off x="3601639" y="5181700"/>
            <a:ext cx="3112081" cy="506842"/>
          </a:xfrm>
          <a:custGeom>
            <a:avLst/>
            <a:gdLst>
              <a:gd name="connsiteX0" fmla="*/ 250177 w 3887209"/>
              <a:gd name="connsiteY0" fmla="*/ 572861 h 726623"/>
              <a:gd name="connsiteX1" fmla="*/ 250177 w 3887209"/>
              <a:gd name="connsiteY1" fmla="*/ 572862 h 726623"/>
              <a:gd name="connsiteX2" fmla="*/ 250177 w 3887209"/>
              <a:gd name="connsiteY2" fmla="*/ 572862 h 726623"/>
              <a:gd name="connsiteX3" fmla="*/ 0 w 3887209"/>
              <a:gd name="connsiteY3" fmla="*/ 318406 h 726623"/>
              <a:gd name="connsiteX4" fmla="*/ 0 w 3887209"/>
              <a:gd name="connsiteY4" fmla="*/ 318407 h 726623"/>
              <a:gd name="connsiteX5" fmla="*/ 0 w 3887209"/>
              <a:gd name="connsiteY5" fmla="*/ 318407 h 726623"/>
              <a:gd name="connsiteX6" fmla="*/ 179261 w 3887209"/>
              <a:gd name="connsiteY6" fmla="*/ 106135 h 726623"/>
              <a:gd name="connsiteX7" fmla="*/ 179261 w 3887209"/>
              <a:gd name="connsiteY7" fmla="*/ 106136 h 726623"/>
              <a:gd name="connsiteX8" fmla="*/ 179261 w 3887209"/>
              <a:gd name="connsiteY8" fmla="*/ 106136 h 726623"/>
              <a:gd name="connsiteX9" fmla="*/ 285397 w 3887209"/>
              <a:gd name="connsiteY9" fmla="*/ 0 h 726623"/>
              <a:gd name="connsiteX10" fmla="*/ 3781073 w 3887209"/>
              <a:gd name="connsiteY10" fmla="*/ 0 h 726623"/>
              <a:gd name="connsiteX11" fmla="*/ 3887209 w 3887209"/>
              <a:gd name="connsiteY11" fmla="*/ 106136 h 726623"/>
              <a:gd name="connsiteX12" fmla="*/ 3887208 w 3887209"/>
              <a:gd name="connsiteY12" fmla="*/ 106136 h 726623"/>
              <a:gd name="connsiteX13" fmla="*/ 3781072 w 3887209"/>
              <a:gd name="connsiteY13" fmla="*/ 212272 h 726623"/>
              <a:gd name="connsiteX14" fmla="*/ 3188450 w 3887209"/>
              <a:gd name="connsiteY14" fmla="*/ 212272 h 726623"/>
              <a:gd name="connsiteX15" fmla="*/ 3229759 w 3887209"/>
              <a:gd name="connsiteY15" fmla="*/ 220612 h 726623"/>
              <a:gd name="connsiteX16" fmla="*/ 3294582 w 3887209"/>
              <a:gd name="connsiteY16" fmla="*/ 318407 h 726623"/>
              <a:gd name="connsiteX17" fmla="*/ 3294581 w 3887209"/>
              <a:gd name="connsiteY17" fmla="*/ 318407 h 726623"/>
              <a:gd name="connsiteX18" fmla="*/ 3188445 w 3887209"/>
              <a:gd name="connsiteY18" fmla="*/ 424543 h 726623"/>
              <a:gd name="connsiteX19" fmla="*/ 2704325 w 3887209"/>
              <a:gd name="connsiteY19" fmla="*/ 424543 h 726623"/>
              <a:gd name="connsiteX20" fmla="*/ 2737221 w 3887209"/>
              <a:gd name="connsiteY20" fmla="*/ 431185 h 726623"/>
              <a:gd name="connsiteX21" fmla="*/ 2831131 w 3887209"/>
              <a:gd name="connsiteY21" fmla="*/ 572862 h 726623"/>
              <a:gd name="connsiteX22" fmla="*/ 2831130 w 3887209"/>
              <a:gd name="connsiteY22" fmla="*/ 572862 h 726623"/>
              <a:gd name="connsiteX23" fmla="*/ 2677369 w 3887209"/>
              <a:gd name="connsiteY23" fmla="*/ 726623 h 726623"/>
              <a:gd name="connsiteX24" fmla="*/ 403938 w 3887209"/>
              <a:gd name="connsiteY24" fmla="*/ 726622 h 726623"/>
              <a:gd name="connsiteX25" fmla="*/ 262260 w 3887209"/>
              <a:gd name="connsiteY25" fmla="*/ 632712 h 726623"/>
              <a:gd name="connsiteX26" fmla="*/ 250177 w 3887209"/>
              <a:gd name="connsiteY26" fmla="*/ 572862 h 726623"/>
              <a:gd name="connsiteX27" fmla="*/ 262260 w 3887209"/>
              <a:gd name="connsiteY27" fmla="*/ 513011 h 726623"/>
              <a:gd name="connsiteX28" fmla="*/ 344087 w 3887209"/>
              <a:gd name="connsiteY28" fmla="*/ 431185 h 726623"/>
              <a:gd name="connsiteX29" fmla="*/ 376987 w 3887209"/>
              <a:gd name="connsiteY29" fmla="*/ 424542 h 726623"/>
              <a:gd name="connsiteX30" fmla="*/ 106136 w 3887209"/>
              <a:gd name="connsiteY30" fmla="*/ 424542 h 726623"/>
              <a:gd name="connsiteX31" fmla="*/ 8341 w 3887209"/>
              <a:gd name="connsiteY31" fmla="*/ 359719 h 726623"/>
              <a:gd name="connsiteX32" fmla="*/ 0 w 3887209"/>
              <a:gd name="connsiteY32" fmla="*/ 318407 h 726623"/>
              <a:gd name="connsiteX33" fmla="*/ 8341 w 3887209"/>
              <a:gd name="connsiteY33" fmla="*/ 277094 h 726623"/>
              <a:gd name="connsiteX34" fmla="*/ 106136 w 3887209"/>
              <a:gd name="connsiteY34" fmla="*/ 212271 h 726623"/>
              <a:gd name="connsiteX35" fmla="*/ 285397 w 3887209"/>
              <a:gd name="connsiteY35" fmla="*/ 212271 h 726623"/>
              <a:gd name="connsiteX36" fmla="*/ 187602 w 3887209"/>
              <a:gd name="connsiteY36" fmla="*/ 147448 h 726623"/>
              <a:gd name="connsiteX37" fmla="*/ 179261 w 3887209"/>
              <a:gd name="connsiteY37" fmla="*/ 106136 h 726623"/>
              <a:gd name="connsiteX38" fmla="*/ 187602 w 3887209"/>
              <a:gd name="connsiteY38" fmla="*/ 64823 h 726623"/>
              <a:gd name="connsiteX39" fmla="*/ 285397 w 3887209"/>
              <a:gd name="connsiteY39" fmla="*/ 0 h 72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887209" h="726623">
                <a:moveTo>
                  <a:pt x="250177" y="572861"/>
                </a:moveTo>
                <a:lnTo>
                  <a:pt x="250177" y="572862"/>
                </a:lnTo>
                <a:lnTo>
                  <a:pt x="250177" y="572862"/>
                </a:lnTo>
                <a:close/>
                <a:moveTo>
                  <a:pt x="0" y="318406"/>
                </a:moveTo>
                <a:lnTo>
                  <a:pt x="0" y="318407"/>
                </a:lnTo>
                <a:lnTo>
                  <a:pt x="0" y="318407"/>
                </a:lnTo>
                <a:close/>
                <a:moveTo>
                  <a:pt x="179261" y="106135"/>
                </a:moveTo>
                <a:lnTo>
                  <a:pt x="179261" y="106136"/>
                </a:lnTo>
                <a:lnTo>
                  <a:pt x="179261" y="106136"/>
                </a:lnTo>
                <a:close/>
                <a:moveTo>
                  <a:pt x="285397" y="0"/>
                </a:moveTo>
                <a:lnTo>
                  <a:pt x="3781073" y="0"/>
                </a:lnTo>
                <a:cubicBezTo>
                  <a:pt x="3839690" y="0"/>
                  <a:pt x="3887209" y="47519"/>
                  <a:pt x="3887209" y="106136"/>
                </a:cubicBezTo>
                <a:lnTo>
                  <a:pt x="3887208" y="106136"/>
                </a:lnTo>
                <a:cubicBezTo>
                  <a:pt x="3887208" y="164753"/>
                  <a:pt x="3839689" y="212272"/>
                  <a:pt x="3781072" y="212272"/>
                </a:cubicBezTo>
                <a:lnTo>
                  <a:pt x="3188450" y="212272"/>
                </a:lnTo>
                <a:lnTo>
                  <a:pt x="3229759" y="220612"/>
                </a:lnTo>
                <a:cubicBezTo>
                  <a:pt x="3267853" y="236724"/>
                  <a:pt x="3294582" y="274445"/>
                  <a:pt x="3294582" y="318407"/>
                </a:cubicBezTo>
                <a:lnTo>
                  <a:pt x="3294581" y="318407"/>
                </a:lnTo>
                <a:cubicBezTo>
                  <a:pt x="3294581" y="377024"/>
                  <a:pt x="3247062" y="424543"/>
                  <a:pt x="3188445" y="424543"/>
                </a:cubicBezTo>
                <a:lnTo>
                  <a:pt x="2704325" y="424543"/>
                </a:lnTo>
                <a:lnTo>
                  <a:pt x="2737221" y="431185"/>
                </a:lnTo>
                <a:cubicBezTo>
                  <a:pt x="2792408" y="454527"/>
                  <a:pt x="2831131" y="509172"/>
                  <a:pt x="2831131" y="572862"/>
                </a:cubicBezTo>
                <a:lnTo>
                  <a:pt x="2831130" y="572862"/>
                </a:lnTo>
                <a:cubicBezTo>
                  <a:pt x="2831130" y="657782"/>
                  <a:pt x="2762289" y="726623"/>
                  <a:pt x="2677369" y="726623"/>
                </a:cubicBezTo>
                <a:lnTo>
                  <a:pt x="403938" y="726622"/>
                </a:lnTo>
                <a:cubicBezTo>
                  <a:pt x="340248" y="726622"/>
                  <a:pt x="285603" y="687899"/>
                  <a:pt x="262260" y="632712"/>
                </a:cubicBezTo>
                <a:lnTo>
                  <a:pt x="250177" y="572862"/>
                </a:lnTo>
                <a:lnTo>
                  <a:pt x="262260" y="513011"/>
                </a:lnTo>
                <a:cubicBezTo>
                  <a:pt x="277822" y="476220"/>
                  <a:pt x="307296" y="446746"/>
                  <a:pt x="344087" y="431185"/>
                </a:cubicBezTo>
                <a:lnTo>
                  <a:pt x="376987" y="424542"/>
                </a:lnTo>
                <a:lnTo>
                  <a:pt x="106136" y="424542"/>
                </a:lnTo>
                <a:cubicBezTo>
                  <a:pt x="62173" y="424542"/>
                  <a:pt x="24453" y="397813"/>
                  <a:pt x="8341" y="359719"/>
                </a:cubicBezTo>
                <a:lnTo>
                  <a:pt x="0" y="318407"/>
                </a:lnTo>
                <a:lnTo>
                  <a:pt x="8341" y="277094"/>
                </a:lnTo>
                <a:cubicBezTo>
                  <a:pt x="24453" y="239001"/>
                  <a:pt x="62173" y="212271"/>
                  <a:pt x="106136" y="212271"/>
                </a:cubicBezTo>
                <a:lnTo>
                  <a:pt x="285397" y="212271"/>
                </a:lnTo>
                <a:cubicBezTo>
                  <a:pt x="241434" y="212271"/>
                  <a:pt x="203714" y="185542"/>
                  <a:pt x="187602" y="147448"/>
                </a:cubicBezTo>
                <a:lnTo>
                  <a:pt x="179261" y="106136"/>
                </a:lnTo>
                <a:lnTo>
                  <a:pt x="187602" y="64823"/>
                </a:lnTo>
                <a:cubicBezTo>
                  <a:pt x="203714" y="26730"/>
                  <a:pt x="241434" y="0"/>
                  <a:pt x="285397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자유형 38"/>
          <p:cNvSpPr/>
          <p:nvPr/>
        </p:nvSpPr>
        <p:spPr>
          <a:xfrm>
            <a:off x="2792093" y="2291543"/>
            <a:ext cx="1141471" cy="511065"/>
          </a:xfrm>
          <a:custGeom>
            <a:avLst/>
            <a:gdLst>
              <a:gd name="connsiteX0" fmla="*/ 130629 w 1141471"/>
              <a:gd name="connsiteY0" fmla="*/ 0 h 511065"/>
              <a:gd name="connsiteX1" fmla="*/ 1141471 w 1141471"/>
              <a:gd name="connsiteY1" fmla="*/ 0 h 511065"/>
              <a:gd name="connsiteX2" fmla="*/ 1141471 w 1141471"/>
              <a:gd name="connsiteY2" fmla="*/ 511065 h 511065"/>
              <a:gd name="connsiteX3" fmla="*/ 314561 w 1141471"/>
              <a:gd name="connsiteY3" fmla="*/ 511065 h 511065"/>
              <a:gd name="connsiteX4" fmla="*/ 183932 w 1141471"/>
              <a:gd name="connsiteY4" fmla="*/ 380436 h 511065"/>
              <a:gd name="connsiteX5" fmla="*/ 222193 w 1141471"/>
              <a:gd name="connsiteY5" fmla="*/ 288068 h 511065"/>
              <a:gd name="connsiteX6" fmla="*/ 261956 w 1141471"/>
              <a:gd name="connsiteY6" fmla="*/ 261258 h 511065"/>
              <a:gd name="connsiteX7" fmla="*/ 130629 w 1141471"/>
              <a:gd name="connsiteY7" fmla="*/ 261258 h 511065"/>
              <a:gd name="connsiteX8" fmla="*/ 0 w 1141471"/>
              <a:gd name="connsiteY8" fmla="*/ 130629 h 511065"/>
              <a:gd name="connsiteX9" fmla="*/ 130629 w 1141471"/>
              <a:gd name="connsiteY9" fmla="*/ 0 h 511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1471" h="511065">
                <a:moveTo>
                  <a:pt x="130629" y="0"/>
                </a:moveTo>
                <a:lnTo>
                  <a:pt x="1141471" y="0"/>
                </a:lnTo>
                <a:lnTo>
                  <a:pt x="1141471" y="511065"/>
                </a:lnTo>
                <a:lnTo>
                  <a:pt x="314561" y="511065"/>
                </a:lnTo>
                <a:cubicBezTo>
                  <a:pt x="242417" y="511065"/>
                  <a:pt x="183932" y="452580"/>
                  <a:pt x="183932" y="380436"/>
                </a:cubicBezTo>
                <a:cubicBezTo>
                  <a:pt x="183932" y="344364"/>
                  <a:pt x="198553" y="311707"/>
                  <a:pt x="222193" y="288068"/>
                </a:cubicBezTo>
                <a:lnTo>
                  <a:pt x="261956" y="261258"/>
                </a:lnTo>
                <a:lnTo>
                  <a:pt x="130629" y="261258"/>
                </a:lnTo>
                <a:cubicBezTo>
                  <a:pt x="58485" y="261258"/>
                  <a:pt x="0" y="202773"/>
                  <a:pt x="0" y="130629"/>
                </a:cubicBezTo>
                <a:cubicBezTo>
                  <a:pt x="0" y="58485"/>
                  <a:pt x="58485" y="0"/>
                  <a:pt x="130629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62829" y="1505000"/>
            <a:ext cx="3651300" cy="3651300"/>
          </a:xfrm>
          <a:prstGeom prst="rect">
            <a:avLst/>
          </a:prstGeom>
          <a:solidFill>
            <a:srgbClr val="E2EBF2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66001" y="2430379"/>
            <a:ext cx="89269" cy="1644887"/>
          </a:xfrm>
          <a:prstGeom prst="rect">
            <a:avLst/>
          </a:prstGeom>
          <a:solidFill>
            <a:srgbClr val="E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88479" y="2291543"/>
            <a:ext cx="4930271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오한샘</a:t>
            </a:r>
            <a:r>
              <a:rPr lang="ko-KR" altLang="en-US" sz="36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자기소개</a:t>
            </a:r>
            <a:endParaRPr lang="en-US" altLang="ko-KR" sz="36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5426" y="3064861"/>
            <a:ext cx="2436630" cy="101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개인 정보</a:t>
            </a: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취미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,, 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좌우명 등</a:t>
            </a: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교육에서 기대하는 효과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354396" y="3887331"/>
            <a:ext cx="142367" cy="142367"/>
            <a:chOff x="4668596" y="3650465"/>
            <a:chExt cx="142367" cy="142367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668596" y="3650465"/>
              <a:ext cx="142367" cy="142367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9" name="Freeform 47"/>
            <p:cNvSpPr>
              <a:spLocks/>
            </p:cNvSpPr>
            <p:nvPr/>
          </p:nvSpPr>
          <p:spPr bwMode="auto">
            <a:xfrm>
              <a:off x="4698954" y="3681551"/>
              <a:ext cx="81650" cy="80195"/>
            </a:xfrm>
            <a:custGeom>
              <a:avLst/>
              <a:gdLst>
                <a:gd name="T0" fmla="*/ 3024 w 3146"/>
                <a:gd name="T1" fmla="*/ 0 h 3082"/>
                <a:gd name="T2" fmla="*/ 3054 w 3146"/>
                <a:gd name="T3" fmla="*/ 1 h 3082"/>
                <a:gd name="T4" fmla="*/ 3078 w 3146"/>
                <a:gd name="T5" fmla="*/ 5 h 3082"/>
                <a:gd name="T6" fmla="*/ 3100 w 3146"/>
                <a:gd name="T7" fmla="*/ 15 h 3082"/>
                <a:gd name="T8" fmla="*/ 3118 w 3146"/>
                <a:gd name="T9" fmla="*/ 28 h 3082"/>
                <a:gd name="T10" fmla="*/ 3131 w 3146"/>
                <a:gd name="T11" fmla="*/ 45 h 3082"/>
                <a:gd name="T12" fmla="*/ 3141 w 3146"/>
                <a:gd name="T13" fmla="*/ 66 h 3082"/>
                <a:gd name="T14" fmla="*/ 3145 w 3146"/>
                <a:gd name="T15" fmla="*/ 91 h 3082"/>
                <a:gd name="T16" fmla="*/ 3146 w 3146"/>
                <a:gd name="T17" fmla="*/ 120 h 3082"/>
                <a:gd name="T18" fmla="*/ 3142 w 3146"/>
                <a:gd name="T19" fmla="*/ 152 h 3082"/>
                <a:gd name="T20" fmla="*/ 3133 w 3146"/>
                <a:gd name="T21" fmla="*/ 187 h 3082"/>
                <a:gd name="T22" fmla="*/ 3120 w 3146"/>
                <a:gd name="T23" fmla="*/ 226 h 3082"/>
                <a:gd name="T24" fmla="*/ 3102 w 3146"/>
                <a:gd name="T25" fmla="*/ 269 h 3082"/>
                <a:gd name="T26" fmla="*/ 1841 w 3146"/>
                <a:gd name="T27" fmla="*/ 2913 h 3082"/>
                <a:gd name="T28" fmla="*/ 1818 w 3146"/>
                <a:gd name="T29" fmla="*/ 2957 h 3082"/>
                <a:gd name="T30" fmla="*/ 1795 w 3146"/>
                <a:gd name="T31" fmla="*/ 2994 h 3082"/>
                <a:gd name="T32" fmla="*/ 1771 w 3146"/>
                <a:gd name="T33" fmla="*/ 3024 h 3082"/>
                <a:gd name="T34" fmla="*/ 1746 w 3146"/>
                <a:gd name="T35" fmla="*/ 3049 h 3082"/>
                <a:gd name="T36" fmla="*/ 1720 w 3146"/>
                <a:gd name="T37" fmla="*/ 3065 h 3082"/>
                <a:gd name="T38" fmla="*/ 1694 w 3146"/>
                <a:gd name="T39" fmla="*/ 3077 h 3082"/>
                <a:gd name="T40" fmla="*/ 1668 w 3146"/>
                <a:gd name="T41" fmla="*/ 3082 h 3082"/>
                <a:gd name="T42" fmla="*/ 1643 w 3146"/>
                <a:gd name="T43" fmla="*/ 3080 h 3082"/>
                <a:gd name="T44" fmla="*/ 1619 w 3146"/>
                <a:gd name="T45" fmla="*/ 3073 h 3082"/>
                <a:gd name="T46" fmla="*/ 1594 w 3146"/>
                <a:gd name="T47" fmla="*/ 3059 h 3082"/>
                <a:gd name="T48" fmla="*/ 1571 w 3146"/>
                <a:gd name="T49" fmla="*/ 3038 h 3082"/>
                <a:gd name="T50" fmla="*/ 1548 w 3146"/>
                <a:gd name="T51" fmla="*/ 3012 h 3082"/>
                <a:gd name="T52" fmla="*/ 1528 w 3146"/>
                <a:gd name="T53" fmla="*/ 2979 h 3082"/>
                <a:gd name="T54" fmla="*/ 1508 w 3146"/>
                <a:gd name="T55" fmla="*/ 2940 h 3082"/>
                <a:gd name="T56" fmla="*/ 1491 w 3146"/>
                <a:gd name="T57" fmla="*/ 2894 h 3082"/>
                <a:gd name="T58" fmla="*/ 1166 w 3146"/>
                <a:gd name="T59" fmla="*/ 1939 h 3082"/>
                <a:gd name="T60" fmla="*/ 192 w 3146"/>
                <a:gd name="T61" fmla="*/ 1623 h 3082"/>
                <a:gd name="T62" fmla="*/ 146 w 3146"/>
                <a:gd name="T63" fmla="*/ 1605 h 3082"/>
                <a:gd name="T64" fmla="*/ 106 w 3146"/>
                <a:gd name="T65" fmla="*/ 1586 h 3082"/>
                <a:gd name="T66" fmla="*/ 71 w 3146"/>
                <a:gd name="T67" fmla="*/ 1566 h 3082"/>
                <a:gd name="T68" fmla="*/ 44 w 3146"/>
                <a:gd name="T69" fmla="*/ 1543 h 3082"/>
                <a:gd name="T70" fmla="*/ 24 w 3146"/>
                <a:gd name="T71" fmla="*/ 1521 h 3082"/>
                <a:gd name="T72" fmla="*/ 10 w 3146"/>
                <a:gd name="T73" fmla="*/ 1497 h 3082"/>
                <a:gd name="T74" fmla="*/ 1 w 3146"/>
                <a:gd name="T75" fmla="*/ 1473 h 3082"/>
                <a:gd name="T76" fmla="*/ 0 w 3146"/>
                <a:gd name="T77" fmla="*/ 1447 h 3082"/>
                <a:gd name="T78" fmla="*/ 5 w 3146"/>
                <a:gd name="T79" fmla="*/ 1423 h 3082"/>
                <a:gd name="T80" fmla="*/ 16 w 3146"/>
                <a:gd name="T81" fmla="*/ 1398 h 3082"/>
                <a:gd name="T82" fmla="*/ 35 w 3146"/>
                <a:gd name="T83" fmla="*/ 1372 h 3082"/>
                <a:gd name="T84" fmla="*/ 59 w 3146"/>
                <a:gd name="T85" fmla="*/ 1348 h 3082"/>
                <a:gd name="T86" fmla="*/ 91 w 3146"/>
                <a:gd name="T87" fmla="*/ 1324 h 3082"/>
                <a:gd name="T88" fmla="*/ 128 w 3146"/>
                <a:gd name="T89" fmla="*/ 1300 h 3082"/>
                <a:gd name="T90" fmla="*/ 173 w 3146"/>
                <a:gd name="T91" fmla="*/ 1278 h 3082"/>
                <a:gd name="T92" fmla="*/ 2873 w 3146"/>
                <a:gd name="T93" fmla="*/ 44 h 3082"/>
                <a:gd name="T94" fmla="*/ 2915 w 3146"/>
                <a:gd name="T95" fmla="*/ 26 h 3082"/>
                <a:gd name="T96" fmla="*/ 2955 w 3146"/>
                <a:gd name="T97" fmla="*/ 13 h 3082"/>
                <a:gd name="T98" fmla="*/ 2992 w 3146"/>
                <a:gd name="T99" fmla="*/ 4 h 3082"/>
                <a:gd name="T100" fmla="*/ 3024 w 3146"/>
                <a:gd name="T101" fmla="*/ 0 h 3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46" h="3082">
                  <a:moveTo>
                    <a:pt x="3024" y="0"/>
                  </a:moveTo>
                  <a:lnTo>
                    <a:pt x="3054" y="1"/>
                  </a:lnTo>
                  <a:lnTo>
                    <a:pt x="3078" y="5"/>
                  </a:lnTo>
                  <a:lnTo>
                    <a:pt x="3100" y="15"/>
                  </a:lnTo>
                  <a:lnTo>
                    <a:pt x="3118" y="28"/>
                  </a:lnTo>
                  <a:lnTo>
                    <a:pt x="3131" y="45"/>
                  </a:lnTo>
                  <a:lnTo>
                    <a:pt x="3141" y="66"/>
                  </a:lnTo>
                  <a:lnTo>
                    <a:pt x="3145" y="91"/>
                  </a:lnTo>
                  <a:lnTo>
                    <a:pt x="3146" y="120"/>
                  </a:lnTo>
                  <a:lnTo>
                    <a:pt x="3142" y="152"/>
                  </a:lnTo>
                  <a:lnTo>
                    <a:pt x="3133" y="187"/>
                  </a:lnTo>
                  <a:lnTo>
                    <a:pt x="3120" y="226"/>
                  </a:lnTo>
                  <a:lnTo>
                    <a:pt x="3102" y="269"/>
                  </a:lnTo>
                  <a:lnTo>
                    <a:pt x="1841" y="2913"/>
                  </a:lnTo>
                  <a:lnTo>
                    <a:pt x="1818" y="2957"/>
                  </a:lnTo>
                  <a:lnTo>
                    <a:pt x="1795" y="2994"/>
                  </a:lnTo>
                  <a:lnTo>
                    <a:pt x="1771" y="3024"/>
                  </a:lnTo>
                  <a:lnTo>
                    <a:pt x="1746" y="3049"/>
                  </a:lnTo>
                  <a:lnTo>
                    <a:pt x="1720" y="3065"/>
                  </a:lnTo>
                  <a:lnTo>
                    <a:pt x="1694" y="3077"/>
                  </a:lnTo>
                  <a:lnTo>
                    <a:pt x="1668" y="3082"/>
                  </a:lnTo>
                  <a:lnTo>
                    <a:pt x="1643" y="3080"/>
                  </a:lnTo>
                  <a:lnTo>
                    <a:pt x="1619" y="3073"/>
                  </a:lnTo>
                  <a:lnTo>
                    <a:pt x="1594" y="3059"/>
                  </a:lnTo>
                  <a:lnTo>
                    <a:pt x="1571" y="3038"/>
                  </a:lnTo>
                  <a:lnTo>
                    <a:pt x="1548" y="3012"/>
                  </a:lnTo>
                  <a:lnTo>
                    <a:pt x="1528" y="2979"/>
                  </a:lnTo>
                  <a:lnTo>
                    <a:pt x="1508" y="2940"/>
                  </a:lnTo>
                  <a:lnTo>
                    <a:pt x="1491" y="2894"/>
                  </a:lnTo>
                  <a:lnTo>
                    <a:pt x="1166" y="1939"/>
                  </a:lnTo>
                  <a:lnTo>
                    <a:pt x="192" y="1623"/>
                  </a:lnTo>
                  <a:lnTo>
                    <a:pt x="146" y="1605"/>
                  </a:lnTo>
                  <a:lnTo>
                    <a:pt x="106" y="1586"/>
                  </a:lnTo>
                  <a:lnTo>
                    <a:pt x="71" y="1566"/>
                  </a:lnTo>
                  <a:lnTo>
                    <a:pt x="44" y="1543"/>
                  </a:lnTo>
                  <a:lnTo>
                    <a:pt x="24" y="1521"/>
                  </a:lnTo>
                  <a:lnTo>
                    <a:pt x="10" y="1497"/>
                  </a:lnTo>
                  <a:lnTo>
                    <a:pt x="1" y="1473"/>
                  </a:lnTo>
                  <a:lnTo>
                    <a:pt x="0" y="1447"/>
                  </a:lnTo>
                  <a:lnTo>
                    <a:pt x="5" y="1423"/>
                  </a:lnTo>
                  <a:lnTo>
                    <a:pt x="16" y="1398"/>
                  </a:lnTo>
                  <a:lnTo>
                    <a:pt x="35" y="1372"/>
                  </a:lnTo>
                  <a:lnTo>
                    <a:pt x="59" y="1348"/>
                  </a:lnTo>
                  <a:lnTo>
                    <a:pt x="91" y="1324"/>
                  </a:lnTo>
                  <a:lnTo>
                    <a:pt x="128" y="1300"/>
                  </a:lnTo>
                  <a:lnTo>
                    <a:pt x="173" y="1278"/>
                  </a:lnTo>
                  <a:lnTo>
                    <a:pt x="2873" y="44"/>
                  </a:lnTo>
                  <a:lnTo>
                    <a:pt x="2915" y="26"/>
                  </a:lnTo>
                  <a:lnTo>
                    <a:pt x="2955" y="13"/>
                  </a:lnTo>
                  <a:lnTo>
                    <a:pt x="2992" y="4"/>
                  </a:lnTo>
                  <a:lnTo>
                    <a:pt x="30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354396" y="3274698"/>
            <a:ext cx="142367" cy="142367"/>
            <a:chOff x="4668596" y="3058559"/>
            <a:chExt cx="142367" cy="142367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4668596" y="3058559"/>
              <a:ext cx="142367" cy="142367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709737" y="3087207"/>
              <a:ext cx="68748" cy="85069"/>
            </a:xfrm>
            <a:custGeom>
              <a:avLst/>
              <a:gdLst>
                <a:gd name="T0" fmla="*/ 1893 w 2776"/>
                <a:gd name="T1" fmla="*/ 2761 h 3440"/>
                <a:gd name="T2" fmla="*/ 1756 w 2776"/>
                <a:gd name="T3" fmla="*/ 2829 h 3440"/>
                <a:gd name="T4" fmla="*/ 2073 w 2776"/>
                <a:gd name="T5" fmla="*/ 3143 h 3440"/>
                <a:gd name="T6" fmla="*/ 2577 w 2776"/>
                <a:gd name="T7" fmla="*/ 2631 h 3440"/>
                <a:gd name="T8" fmla="*/ 2489 w 2776"/>
                <a:gd name="T9" fmla="*/ 2506 h 3440"/>
                <a:gd name="T10" fmla="*/ 1412 w 2776"/>
                <a:gd name="T11" fmla="*/ 2506 h 3440"/>
                <a:gd name="T12" fmla="*/ 897 w 2776"/>
                <a:gd name="T13" fmla="*/ 2546 h 3440"/>
                <a:gd name="T14" fmla="*/ 910 w 2776"/>
                <a:gd name="T15" fmla="*/ 2410 h 3440"/>
                <a:gd name="T16" fmla="*/ 791 w 2776"/>
                <a:gd name="T17" fmla="*/ 2360 h 3440"/>
                <a:gd name="T18" fmla="*/ 431 w 2776"/>
                <a:gd name="T19" fmla="*/ 2490 h 3440"/>
                <a:gd name="T20" fmla="*/ 461 w 2776"/>
                <a:gd name="T21" fmla="*/ 2410 h 3440"/>
                <a:gd name="T22" fmla="*/ 2144 w 2776"/>
                <a:gd name="T23" fmla="*/ 2162 h 3440"/>
                <a:gd name="T24" fmla="*/ 2591 w 2776"/>
                <a:gd name="T25" fmla="*/ 2350 h 3440"/>
                <a:gd name="T26" fmla="*/ 2776 w 2776"/>
                <a:gd name="T27" fmla="*/ 2801 h 3440"/>
                <a:gd name="T28" fmla="*/ 2591 w 2776"/>
                <a:gd name="T29" fmla="*/ 3252 h 3440"/>
                <a:gd name="T30" fmla="*/ 2144 w 2776"/>
                <a:gd name="T31" fmla="*/ 3440 h 3440"/>
                <a:gd name="T32" fmla="*/ 1695 w 2776"/>
                <a:gd name="T33" fmla="*/ 3252 h 3440"/>
                <a:gd name="T34" fmla="*/ 1510 w 2776"/>
                <a:gd name="T35" fmla="*/ 2801 h 3440"/>
                <a:gd name="T36" fmla="*/ 1695 w 2776"/>
                <a:gd name="T37" fmla="*/ 2350 h 3440"/>
                <a:gd name="T38" fmla="*/ 2144 w 2776"/>
                <a:gd name="T39" fmla="*/ 2162 h 3440"/>
                <a:gd name="T40" fmla="*/ 1510 w 2776"/>
                <a:gd name="T41" fmla="*/ 2064 h 3440"/>
                <a:gd name="T42" fmla="*/ 897 w 2776"/>
                <a:gd name="T43" fmla="*/ 2104 h 3440"/>
                <a:gd name="T44" fmla="*/ 910 w 2776"/>
                <a:gd name="T45" fmla="*/ 1968 h 3440"/>
                <a:gd name="T46" fmla="*/ 791 w 2776"/>
                <a:gd name="T47" fmla="*/ 1939 h 3440"/>
                <a:gd name="T48" fmla="*/ 431 w 2776"/>
                <a:gd name="T49" fmla="*/ 2069 h 3440"/>
                <a:gd name="T50" fmla="*/ 461 w 2776"/>
                <a:gd name="T51" fmla="*/ 1989 h 3440"/>
                <a:gd name="T52" fmla="*/ 926 w 2776"/>
                <a:gd name="T53" fmla="*/ 1573 h 3440"/>
                <a:gd name="T54" fmla="*/ 1751 w 2776"/>
                <a:gd name="T55" fmla="*/ 1687 h 3440"/>
                <a:gd name="T56" fmla="*/ 886 w 2776"/>
                <a:gd name="T57" fmla="*/ 1700 h 3440"/>
                <a:gd name="T58" fmla="*/ 926 w 2776"/>
                <a:gd name="T59" fmla="*/ 1573 h 3440"/>
                <a:gd name="T60" fmla="*/ 784 w 2776"/>
                <a:gd name="T61" fmla="*/ 1533 h 3440"/>
                <a:gd name="T62" fmla="*/ 421 w 2776"/>
                <a:gd name="T63" fmla="*/ 1641 h 3440"/>
                <a:gd name="T64" fmla="*/ 474 w 2776"/>
                <a:gd name="T65" fmla="*/ 1574 h 3440"/>
                <a:gd name="T66" fmla="*/ 1705 w 2776"/>
                <a:gd name="T67" fmla="*/ 1130 h 3440"/>
                <a:gd name="T68" fmla="*/ 1744 w 2776"/>
                <a:gd name="T69" fmla="*/ 1257 h 3440"/>
                <a:gd name="T70" fmla="*/ 879 w 2776"/>
                <a:gd name="T71" fmla="*/ 1244 h 3440"/>
                <a:gd name="T72" fmla="*/ 754 w 2776"/>
                <a:gd name="T73" fmla="*/ 1021 h 3440"/>
                <a:gd name="T74" fmla="*/ 604 w 2776"/>
                <a:gd name="T75" fmla="*/ 1300 h 3440"/>
                <a:gd name="T76" fmla="*/ 415 w 2776"/>
                <a:gd name="T77" fmla="*/ 1190 h 3440"/>
                <a:gd name="T78" fmla="*/ 487 w 2776"/>
                <a:gd name="T79" fmla="*/ 1144 h 3440"/>
                <a:gd name="T80" fmla="*/ 537 w 2776"/>
                <a:gd name="T81" fmla="*/ 369 h 3440"/>
                <a:gd name="T82" fmla="*/ 667 w 2776"/>
                <a:gd name="T83" fmla="*/ 612 h 3440"/>
                <a:gd name="T84" fmla="*/ 1557 w 2776"/>
                <a:gd name="T85" fmla="*/ 591 h 3440"/>
                <a:gd name="T86" fmla="*/ 1651 w 2776"/>
                <a:gd name="T87" fmla="*/ 344 h 3440"/>
                <a:gd name="T88" fmla="*/ 2158 w 2776"/>
                <a:gd name="T89" fmla="*/ 434 h 3440"/>
                <a:gd name="T90" fmla="*/ 2076 w 2776"/>
                <a:gd name="T91" fmla="*/ 2018 h 3440"/>
                <a:gd name="T92" fmla="*/ 1384 w 2776"/>
                <a:gd name="T93" fmla="*/ 2977 h 3440"/>
                <a:gd name="T94" fmla="*/ 46 w 2776"/>
                <a:gd name="T95" fmla="*/ 3026 h 3440"/>
                <a:gd name="T96" fmla="*/ 21 w 2776"/>
                <a:gd name="T97" fmla="*/ 450 h 3440"/>
                <a:gd name="T98" fmla="*/ 1096 w 2776"/>
                <a:gd name="T99" fmla="*/ 98 h 3440"/>
                <a:gd name="T100" fmla="*/ 1033 w 2776"/>
                <a:gd name="T101" fmla="*/ 210 h 3440"/>
                <a:gd name="T102" fmla="*/ 1159 w 2776"/>
                <a:gd name="T103" fmla="*/ 210 h 3440"/>
                <a:gd name="T104" fmla="*/ 1096 w 2776"/>
                <a:gd name="T105" fmla="*/ 98 h 3440"/>
                <a:gd name="T106" fmla="*/ 1244 w 2776"/>
                <a:gd name="T107" fmla="*/ 84 h 3440"/>
                <a:gd name="T108" fmla="*/ 1303 w 2776"/>
                <a:gd name="T109" fmla="*/ 236 h 3440"/>
                <a:gd name="T110" fmla="*/ 1534 w 2776"/>
                <a:gd name="T111" fmla="*/ 310 h 3440"/>
                <a:gd name="T112" fmla="*/ 1517 w 2776"/>
                <a:gd name="T113" fmla="*/ 498 h 3440"/>
                <a:gd name="T114" fmla="*/ 697 w 2776"/>
                <a:gd name="T115" fmla="*/ 516 h 3440"/>
                <a:gd name="T116" fmla="*/ 645 w 2776"/>
                <a:gd name="T117" fmla="*/ 335 h 3440"/>
                <a:gd name="T118" fmla="*/ 872 w 2776"/>
                <a:gd name="T119" fmla="*/ 243 h 3440"/>
                <a:gd name="T120" fmla="*/ 936 w 2776"/>
                <a:gd name="T121" fmla="*/ 11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76" h="3440">
                  <a:moveTo>
                    <a:pt x="2489" y="2506"/>
                  </a:moveTo>
                  <a:lnTo>
                    <a:pt x="2468" y="2508"/>
                  </a:lnTo>
                  <a:lnTo>
                    <a:pt x="2447" y="2513"/>
                  </a:lnTo>
                  <a:lnTo>
                    <a:pt x="2428" y="2524"/>
                  </a:lnTo>
                  <a:lnTo>
                    <a:pt x="2411" y="2539"/>
                  </a:lnTo>
                  <a:lnTo>
                    <a:pt x="2083" y="2911"/>
                  </a:lnTo>
                  <a:lnTo>
                    <a:pt x="1912" y="2774"/>
                  </a:lnTo>
                  <a:lnTo>
                    <a:pt x="1893" y="2761"/>
                  </a:lnTo>
                  <a:lnTo>
                    <a:pt x="1872" y="2754"/>
                  </a:lnTo>
                  <a:lnTo>
                    <a:pt x="1851" y="2752"/>
                  </a:lnTo>
                  <a:lnTo>
                    <a:pt x="1830" y="2754"/>
                  </a:lnTo>
                  <a:lnTo>
                    <a:pt x="1809" y="2761"/>
                  </a:lnTo>
                  <a:lnTo>
                    <a:pt x="1790" y="2773"/>
                  </a:lnTo>
                  <a:lnTo>
                    <a:pt x="1775" y="2788"/>
                  </a:lnTo>
                  <a:lnTo>
                    <a:pt x="1762" y="2808"/>
                  </a:lnTo>
                  <a:lnTo>
                    <a:pt x="1756" y="2829"/>
                  </a:lnTo>
                  <a:lnTo>
                    <a:pt x="1753" y="2850"/>
                  </a:lnTo>
                  <a:lnTo>
                    <a:pt x="1756" y="2872"/>
                  </a:lnTo>
                  <a:lnTo>
                    <a:pt x="1762" y="2893"/>
                  </a:lnTo>
                  <a:lnTo>
                    <a:pt x="1774" y="2910"/>
                  </a:lnTo>
                  <a:lnTo>
                    <a:pt x="1790" y="2927"/>
                  </a:lnTo>
                  <a:lnTo>
                    <a:pt x="2033" y="3123"/>
                  </a:lnTo>
                  <a:lnTo>
                    <a:pt x="2053" y="3136"/>
                  </a:lnTo>
                  <a:lnTo>
                    <a:pt x="2073" y="3143"/>
                  </a:lnTo>
                  <a:lnTo>
                    <a:pt x="2094" y="3145"/>
                  </a:lnTo>
                  <a:lnTo>
                    <a:pt x="2115" y="3143"/>
                  </a:lnTo>
                  <a:lnTo>
                    <a:pt x="2133" y="3137"/>
                  </a:lnTo>
                  <a:lnTo>
                    <a:pt x="2152" y="3126"/>
                  </a:lnTo>
                  <a:lnTo>
                    <a:pt x="2167" y="3113"/>
                  </a:lnTo>
                  <a:lnTo>
                    <a:pt x="2557" y="2670"/>
                  </a:lnTo>
                  <a:lnTo>
                    <a:pt x="2569" y="2651"/>
                  </a:lnTo>
                  <a:lnTo>
                    <a:pt x="2577" y="2631"/>
                  </a:lnTo>
                  <a:lnTo>
                    <a:pt x="2582" y="2609"/>
                  </a:lnTo>
                  <a:lnTo>
                    <a:pt x="2580" y="2588"/>
                  </a:lnTo>
                  <a:lnTo>
                    <a:pt x="2574" y="2567"/>
                  </a:lnTo>
                  <a:lnTo>
                    <a:pt x="2564" y="2548"/>
                  </a:lnTo>
                  <a:lnTo>
                    <a:pt x="2549" y="2531"/>
                  </a:lnTo>
                  <a:lnTo>
                    <a:pt x="2530" y="2518"/>
                  </a:lnTo>
                  <a:lnTo>
                    <a:pt x="2510" y="2510"/>
                  </a:lnTo>
                  <a:lnTo>
                    <a:pt x="2489" y="2506"/>
                  </a:lnTo>
                  <a:close/>
                  <a:moveTo>
                    <a:pt x="926" y="2408"/>
                  </a:moveTo>
                  <a:lnTo>
                    <a:pt x="1364" y="2408"/>
                  </a:lnTo>
                  <a:lnTo>
                    <a:pt x="1379" y="2410"/>
                  </a:lnTo>
                  <a:lnTo>
                    <a:pt x="1393" y="2417"/>
                  </a:lnTo>
                  <a:lnTo>
                    <a:pt x="1403" y="2428"/>
                  </a:lnTo>
                  <a:lnTo>
                    <a:pt x="1410" y="2441"/>
                  </a:lnTo>
                  <a:lnTo>
                    <a:pt x="1412" y="2457"/>
                  </a:lnTo>
                  <a:lnTo>
                    <a:pt x="1412" y="2506"/>
                  </a:lnTo>
                  <a:lnTo>
                    <a:pt x="1410" y="2522"/>
                  </a:lnTo>
                  <a:lnTo>
                    <a:pt x="1403" y="2535"/>
                  </a:lnTo>
                  <a:lnTo>
                    <a:pt x="1393" y="2546"/>
                  </a:lnTo>
                  <a:lnTo>
                    <a:pt x="1379" y="2553"/>
                  </a:lnTo>
                  <a:lnTo>
                    <a:pt x="1364" y="2555"/>
                  </a:lnTo>
                  <a:lnTo>
                    <a:pt x="926" y="2555"/>
                  </a:lnTo>
                  <a:lnTo>
                    <a:pt x="910" y="2553"/>
                  </a:lnTo>
                  <a:lnTo>
                    <a:pt x="897" y="2546"/>
                  </a:lnTo>
                  <a:lnTo>
                    <a:pt x="886" y="2535"/>
                  </a:lnTo>
                  <a:lnTo>
                    <a:pt x="879" y="2522"/>
                  </a:lnTo>
                  <a:lnTo>
                    <a:pt x="877" y="2506"/>
                  </a:lnTo>
                  <a:lnTo>
                    <a:pt x="877" y="2457"/>
                  </a:lnTo>
                  <a:lnTo>
                    <a:pt x="879" y="2441"/>
                  </a:lnTo>
                  <a:lnTo>
                    <a:pt x="886" y="2428"/>
                  </a:lnTo>
                  <a:lnTo>
                    <a:pt x="897" y="2417"/>
                  </a:lnTo>
                  <a:lnTo>
                    <a:pt x="910" y="2410"/>
                  </a:lnTo>
                  <a:lnTo>
                    <a:pt x="926" y="2408"/>
                  </a:lnTo>
                  <a:close/>
                  <a:moveTo>
                    <a:pt x="754" y="2298"/>
                  </a:moveTo>
                  <a:lnTo>
                    <a:pt x="768" y="2301"/>
                  </a:lnTo>
                  <a:lnTo>
                    <a:pt x="780" y="2309"/>
                  </a:lnTo>
                  <a:lnTo>
                    <a:pt x="789" y="2319"/>
                  </a:lnTo>
                  <a:lnTo>
                    <a:pt x="794" y="2333"/>
                  </a:lnTo>
                  <a:lnTo>
                    <a:pt x="794" y="2346"/>
                  </a:lnTo>
                  <a:lnTo>
                    <a:pt x="791" y="2360"/>
                  </a:lnTo>
                  <a:lnTo>
                    <a:pt x="784" y="2373"/>
                  </a:lnTo>
                  <a:lnTo>
                    <a:pt x="604" y="2576"/>
                  </a:lnTo>
                  <a:lnTo>
                    <a:pt x="594" y="2584"/>
                  </a:lnTo>
                  <a:lnTo>
                    <a:pt x="583" y="2589"/>
                  </a:lnTo>
                  <a:lnTo>
                    <a:pt x="570" y="2591"/>
                  </a:lnTo>
                  <a:lnTo>
                    <a:pt x="556" y="2588"/>
                  </a:lnTo>
                  <a:lnTo>
                    <a:pt x="542" y="2581"/>
                  </a:lnTo>
                  <a:lnTo>
                    <a:pt x="431" y="2490"/>
                  </a:lnTo>
                  <a:lnTo>
                    <a:pt x="421" y="2480"/>
                  </a:lnTo>
                  <a:lnTo>
                    <a:pt x="415" y="2467"/>
                  </a:lnTo>
                  <a:lnTo>
                    <a:pt x="414" y="2454"/>
                  </a:lnTo>
                  <a:lnTo>
                    <a:pt x="416" y="2440"/>
                  </a:lnTo>
                  <a:lnTo>
                    <a:pt x="424" y="2427"/>
                  </a:lnTo>
                  <a:lnTo>
                    <a:pt x="434" y="2417"/>
                  </a:lnTo>
                  <a:lnTo>
                    <a:pt x="447" y="2412"/>
                  </a:lnTo>
                  <a:lnTo>
                    <a:pt x="461" y="2410"/>
                  </a:lnTo>
                  <a:lnTo>
                    <a:pt x="474" y="2413"/>
                  </a:lnTo>
                  <a:lnTo>
                    <a:pt x="487" y="2421"/>
                  </a:lnTo>
                  <a:lnTo>
                    <a:pt x="565" y="2484"/>
                  </a:lnTo>
                  <a:lnTo>
                    <a:pt x="717" y="2312"/>
                  </a:lnTo>
                  <a:lnTo>
                    <a:pt x="727" y="2303"/>
                  </a:lnTo>
                  <a:lnTo>
                    <a:pt x="741" y="2299"/>
                  </a:lnTo>
                  <a:lnTo>
                    <a:pt x="754" y="2298"/>
                  </a:lnTo>
                  <a:close/>
                  <a:moveTo>
                    <a:pt x="2144" y="2162"/>
                  </a:moveTo>
                  <a:lnTo>
                    <a:pt x="2208" y="2165"/>
                  </a:lnTo>
                  <a:lnTo>
                    <a:pt x="2271" y="2176"/>
                  </a:lnTo>
                  <a:lnTo>
                    <a:pt x="2332" y="2191"/>
                  </a:lnTo>
                  <a:lnTo>
                    <a:pt x="2389" y="2212"/>
                  </a:lnTo>
                  <a:lnTo>
                    <a:pt x="2445" y="2239"/>
                  </a:lnTo>
                  <a:lnTo>
                    <a:pt x="2497" y="2271"/>
                  </a:lnTo>
                  <a:lnTo>
                    <a:pt x="2545" y="2308"/>
                  </a:lnTo>
                  <a:lnTo>
                    <a:pt x="2591" y="2350"/>
                  </a:lnTo>
                  <a:lnTo>
                    <a:pt x="2631" y="2394"/>
                  </a:lnTo>
                  <a:lnTo>
                    <a:pt x="2668" y="2443"/>
                  </a:lnTo>
                  <a:lnTo>
                    <a:pt x="2699" y="2497"/>
                  </a:lnTo>
                  <a:lnTo>
                    <a:pt x="2726" y="2553"/>
                  </a:lnTo>
                  <a:lnTo>
                    <a:pt x="2748" y="2611"/>
                  </a:lnTo>
                  <a:lnTo>
                    <a:pt x="2763" y="2673"/>
                  </a:lnTo>
                  <a:lnTo>
                    <a:pt x="2773" y="2735"/>
                  </a:lnTo>
                  <a:lnTo>
                    <a:pt x="2776" y="2801"/>
                  </a:lnTo>
                  <a:lnTo>
                    <a:pt x="2773" y="2867"/>
                  </a:lnTo>
                  <a:lnTo>
                    <a:pt x="2763" y="2930"/>
                  </a:lnTo>
                  <a:lnTo>
                    <a:pt x="2748" y="2991"/>
                  </a:lnTo>
                  <a:lnTo>
                    <a:pt x="2726" y="3050"/>
                  </a:lnTo>
                  <a:lnTo>
                    <a:pt x="2699" y="3105"/>
                  </a:lnTo>
                  <a:lnTo>
                    <a:pt x="2668" y="3159"/>
                  </a:lnTo>
                  <a:lnTo>
                    <a:pt x="2631" y="3208"/>
                  </a:lnTo>
                  <a:lnTo>
                    <a:pt x="2591" y="3252"/>
                  </a:lnTo>
                  <a:lnTo>
                    <a:pt x="2545" y="3294"/>
                  </a:lnTo>
                  <a:lnTo>
                    <a:pt x="2497" y="3331"/>
                  </a:lnTo>
                  <a:lnTo>
                    <a:pt x="2445" y="3363"/>
                  </a:lnTo>
                  <a:lnTo>
                    <a:pt x="2389" y="3390"/>
                  </a:lnTo>
                  <a:lnTo>
                    <a:pt x="2332" y="3411"/>
                  </a:lnTo>
                  <a:lnTo>
                    <a:pt x="2271" y="3427"/>
                  </a:lnTo>
                  <a:lnTo>
                    <a:pt x="2208" y="3437"/>
                  </a:lnTo>
                  <a:lnTo>
                    <a:pt x="2144" y="3440"/>
                  </a:lnTo>
                  <a:lnTo>
                    <a:pt x="2079" y="3437"/>
                  </a:lnTo>
                  <a:lnTo>
                    <a:pt x="2015" y="3427"/>
                  </a:lnTo>
                  <a:lnTo>
                    <a:pt x="1955" y="3411"/>
                  </a:lnTo>
                  <a:lnTo>
                    <a:pt x="1897" y="3390"/>
                  </a:lnTo>
                  <a:lnTo>
                    <a:pt x="1841" y="3363"/>
                  </a:lnTo>
                  <a:lnTo>
                    <a:pt x="1789" y="3331"/>
                  </a:lnTo>
                  <a:lnTo>
                    <a:pt x="1741" y="3294"/>
                  </a:lnTo>
                  <a:lnTo>
                    <a:pt x="1695" y="3252"/>
                  </a:lnTo>
                  <a:lnTo>
                    <a:pt x="1655" y="3208"/>
                  </a:lnTo>
                  <a:lnTo>
                    <a:pt x="1618" y="3159"/>
                  </a:lnTo>
                  <a:lnTo>
                    <a:pt x="1587" y="3105"/>
                  </a:lnTo>
                  <a:lnTo>
                    <a:pt x="1560" y="3050"/>
                  </a:lnTo>
                  <a:lnTo>
                    <a:pt x="1538" y="2991"/>
                  </a:lnTo>
                  <a:lnTo>
                    <a:pt x="1523" y="2930"/>
                  </a:lnTo>
                  <a:lnTo>
                    <a:pt x="1513" y="2867"/>
                  </a:lnTo>
                  <a:lnTo>
                    <a:pt x="1510" y="2801"/>
                  </a:lnTo>
                  <a:lnTo>
                    <a:pt x="1513" y="2735"/>
                  </a:lnTo>
                  <a:lnTo>
                    <a:pt x="1523" y="2673"/>
                  </a:lnTo>
                  <a:lnTo>
                    <a:pt x="1538" y="2611"/>
                  </a:lnTo>
                  <a:lnTo>
                    <a:pt x="1560" y="2553"/>
                  </a:lnTo>
                  <a:lnTo>
                    <a:pt x="1587" y="2497"/>
                  </a:lnTo>
                  <a:lnTo>
                    <a:pt x="1618" y="2443"/>
                  </a:lnTo>
                  <a:lnTo>
                    <a:pt x="1655" y="2394"/>
                  </a:lnTo>
                  <a:lnTo>
                    <a:pt x="1695" y="2350"/>
                  </a:lnTo>
                  <a:lnTo>
                    <a:pt x="1741" y="2308"/>
                  </a:lnTo>
                  <a:lnTo>
                    <a:pt x="1789" y="2271"/>
                  </a:lnTo>
                  <a:lnTo>
                    <a:pt x="1841" y="2239"/>
                  </a:lnTo>
                  <a:lnTo>
                    <a:pt x="1897" y="2212"/>
                  </a:lnTo>
                  <a:lnTo>
                    <a:pt x="1955" y="2191"/>
                  </a:lnTo>
                  <a:lnTo>
                    <a:pt x="2015" y="2176"/>
                  </a:lnTo>
                  <a:lnTo>
                    <a:pt x="2079" y="2165"/>
                  </a:lnTo>
                  <a:lnTo>
                    <a:pt x="2144" y="2162"/>
                  </a:lnTo>
                  <a:close/>
                  <a:moveTo>
                    <a:pt x="926" y="1966"/>
                  </a:moveTo>
                  <a:lnTo>
                    <a:pt x="1462" y="1966"/>
                  </a:lnTo>
                  <a:lnTo>
                    <a:pt x="1476" y="1968"/>
                  </a:lnTo>
                  <a:lnTo>
                    <a:pt x="1490" y="1975"/>
                  </a:lnTo>
                  <a:lnTo>
                    <a:pt x="1501" y="1986"/>
                  </a:lnTo>
                  <a:lnTo>
                    <a:pt x="1507" y="1999"/>
                  </a:lnTo>
                  <a:lnTo>
                    <a:pt x="1510" y="2015"/>
                  </a:lnTo>
                  <a:lnTo>
                    <a:pt x="1510" y="2064"/>
                  </a:lnTo>
                  <a:lnTo>
                    <a:pt x="1507" y="2080"/>
                  </a:lnTo>
                  <a:lnTo>
                    <a:pt x="1501" y="2093"/>
                  </a:lnTo>
                  <a:lnTo>
                    <a:pt x="1490" y="2104"/>
                  </a:lnTo>
                  <a:lnTo>
                    <a:pt x="1476" y="2111"/>
                  </a:lnTo>
                  <a:lnTo>
                    <a:pt x="1462" y="2113"/>
                  </a:lnTo>
                  <a:lnTo>
                    <a:pt x="926" y="2113"/>
                  </a:lnTo>
                  <a:lnTo>
                    <a:pt x="910" y="2111"/>
                  </a:lnTo>
                  <a:lnTo>
                    <a:pt x="897" y="2104"/>
                  </a:lnTo>
                  <a:lnTo>
                    <a:pt x="886" y="2093"/>
                  </a:lnTo>
                  <a:lnTo>
                    <a:pt x="879" y="2080"/>
                  </a:lnTo>
                  <a:lnTo>
                    <a:pt x="877" y="2064"/>
                  </a:lnTo>
                  <a:lnTo>
                    <a:pt x="877" y="2015"/>
                  </a:lnTo>
                  <a:lnTo>
                    <a:pt x="879" y="1999"/>
                  </a:lnTo>
                  <a:lnTo>
                    <a:pt x="886" y="1986"/>
                  </a:lnTo>
                  <a:lnTo>
                    <a:pt x="897" y="1975"/>
                  </a:lnTo>
                  <a:lnTo>
                    <a:pt x="910" y="1968"/>
                  </a:lnTo>
                  <a:lnTo>
                    <a:pt x="926" y="1966"/>
                  </a:lnTo>
                  <a:close/>
                  <a:moveTo>
                    <a:pt x="754" y="1876"/>
                  </a:moveTo>
                  <a:lnTo>
                    <a:pt x="768" y="1879"/>
                  </a:lnTo>
                  <a:lnTo>
                    <a:pt x="780" y="1888"/>
                  </a:lnTo>
                  <a:lnTo>
                    <a:pt x="789" y="1898"/>
                  </a:lnTo>
                  <a:lnTo>
                    <a:pt x="794" y="1912"/>
                  </a:lnTo>
                  <a:lnTo>
                    <a:pt x="794" y="1925"/>
                  </a:lnTo>
                  <a:lnTo>
                    <a:pt x="791" y="1939"/>
                  </a:lnTo>
                  <a:lnTo>
                    <a:pt x="784" y="1951"/>
                  </a:lnTo>
                  <a:lnTo>
                    <a:pt x="604" y="2155"/>
                  </a:lnTo>
                  <a:lnTo>
                    <a:pt x="594" y="2163"/>
                  </a:lnTo>
                  <a:lnTo>
                    <a:pt x="583" y="2168"/>
                  </a:lnTo>
                  <a:lnTo>
                    <a:pt x="570" y="2170"/>
                  </a:lnTo>
                  <a:lnTo>
                    <a:pt x="556" y="2167"/>
                  </a:lnTo>
                  <a:lnTo>
                    <a:pt x="542" y="2160"/>
                  </a:lnTo>
                  <a:lnTo>
                    <a:pt x="431" y="2069"/>
                  </a:lnTo>
                  <a:lnTo>
                    <a:pt x="421" y="2059"/>
                  </a:lnTo>
                  <a:lnTo>
                    <a:pt x="415" y="2046"/>
                  </a:lnTo>
                  <a:lnTo>
                    <a:pt x="414" y="2033"/>
                  </a:lnTo>
                  <a:lnTo>
                    <a:pt x="416" y="2019"/>
                  </a:lnTo>
                  <a:lnTo>
                    <a:pt x="424" y="2006"/>
                  </a:lnTo>
                  <a:lnTo>
                    <a:pt x="434" y="1996"/>
                  </a:lnTo>
                  <a:lnTo>
                    <a:pt x="447" y="1991"/>
                  </a:lnTo>
                  <a:lnTo>
                    <a:pt x="461" y="1989"/>
                  </a:lnTo>
                  <a:lnTo>
                    <a:pt x="474" y="1992"/>
                  </a:lnTo>
                  <a:lnTo>
                    <a:pt x="487" y="1999"/>
                  </a:lnTo>
                  <a:lnTo>
                    <a:pt x="565" y="2063"/>
                  </a:lnTo>
                  <a:lnTo>
                    <a:pt x="717" y="1891"/>
                  </a:lnTo>
                  <a:lnTo>
                    <a:pt x="727" y="1882"/>
                  </a:lnTo>
                  <a:lnTo>
                    <a:pt x="741" y="1877"/>
                  </a:lnTo>
                  <a:lnTo>
                    <a:pt x="754" y="1876"/>
                  </a:lnTo>
                  <a:close/>
                  <a:moveTo>
                    <a:pt x="926" y="1573"/>
                  </a:moveTo>
                  <a:lnTo>
                    <a:pt x="1705" y="1573"/>
                  </a:lnTo>
                  <a:lnTo>
                    <a:pt x="1720" y="1575"/>
                  </a:lnTo>
                  <a:lnTo>
                    <a:pt x="1733" y="1582"/>
                  </a:lnTo>
                  <a:lnTo>
                    <a:pt x="1744" y="1593"/>
                  </a:lnTo>
                  <a:lnTo>
                    <a:pt x="1751" y="1606"/>
                  </a:lnTo>
                  <a:lnTo>
                    <a:pt x="1753" y="1622"/>
                  </a:lnTo>
                  <a:lnTo>
                    <a:pt x="1753" y="1671"/>
                  </a:lnTo>
                  <a:lnTo>
                    <a:pt x="1751" y="1687"/>
                  </a:lnTo>
                  <a:lnTo>
                    <a:pt x="1744" y="1700"/>
                  </a:lnTo>
                  <a:lnTo>
                    <a:pt x="1733" y="1711"/>
                  </a:lnTo>
                  <a:lnTo>
                    <a:pt x="1720" y="1718"/>
                  </a:lnTo>
                  <a:lnTo>
                    <a:pt x="1705" y="1720"/>
                  </a:lnTo>
                  <a:lnTo>
                    <a:pt x="926" y="1720"/>
                  </a:lnTo>
                  <a:lnTo>
                    <a:pt x="910" y="1718"/>
                  </a:lnTo>
                  <a:lnTo>
                    <a:pt x="897" y="1711"/>
                  </a:lnTo>
                  <a:lnTo>
                    <a:pt x="886" y="1700"/>
                  </a:lnTo>
                  <a:lnTo>
                    <a:pt x="879" y="1687"/>
                  </a:lnTo>
                  <a:lnTo>
                    <a:pt x="877" y="1671"/>
                  </a:lnTo>
                  <a:lnTo>
                    <a:pt x="877" y="1622"/>
                  </a:lnTo>
                  <a:lnTo>
                    <a:pt x="879" y="1606"/>
                  </a:lnTo>
                  <a:lnTo>
                    <a:pt x="886" y="1593"/>
                  </a:lnTo>
                  <a:lnTo>
                    <a:pt x="897" y="1582"/>
                  </a:lnTo>
                  <a:lnTo>
                    <a:pt x="910" y="1575"/>
                  </a:lnTo>
                  <a:lnTo>
                    <a:pt x="926" y="1573"/>
                  </a:lnTo>
                  <a:close/>
                  <a:moveTo>
                    <a:pt x="754" y="1458"/>
                  </a:moveTo>
                  <a:lnTo>
                    <a:pt x="768" y="1461"/>
                  </a:lnTo>
                  <a:lnTo>
                    <a:pt x="780" y="1470"/>
                  </a:lnTo>
                  <a:lnTo>
                    <a:pt x="789" y="1480"/>
                  </a:lnTo>
                  <a:lnTo>
                    <a:pt x="794" y="1494"/>
                  </a:lnTo>
                  <a:lnTo>
                    <a:pt x="794" y="1507"/>
                  </a:lnTo>
                  <a:lnTo>
                    <a:pt x="791" y="1521"/>
                  </a:lnTo>
                  <a:lnTo>
                    <a:pt x="784" y="1533"/>
                  </a:lnTo>
                  <a:lnTo>
                    <a:pt x="604" y="1737"/>
                  </a:lnTo>
                  <a:lnTo>
                    <a:pt x="594" y="1745"/>
                  </a:lnTo>
                  <a:lnTo>
                    <a:pt x="583" y="1750"/>
                  </a:lnTo>
                  <a:lnTo>
                    <a:pt x="570" y="1752"/>
                  </a:lnTo>
                  <a:lnTo>
                    <a:pt x="556" y="1749"/>
                  </a:lnTo>
                  <a:lnTo>
                    <a:pt x="542" y="1742"/>
                  </a:lnTo>
                  <a:lnTo>
                    <a:pt x="431" y="1651"/>
                  </a:lnTo>
                  <a:lnTo>
                    <a:pt x="421" y="1641"/>
                  </a:lnTo>
                  <a:lnTo>
                    <a:pt x="415" y="1628"/>
                  </a:lnTo>
                  <a:lnTo>
                    <a:pt x="414" y="1615"/>
                  </a:lnTo>
                  <a:lnTo>
                    <a:pt x="416" y="1600"/>
                  </a:lnTo>
                  <a:lnTo>
                    <a:pt x="424" y="1588"/>
                  </a:lnTo>
                  <a:lnTo>
                    <a:pt x="434" y="1578"/>
                  </a:lnTo>
                  <a:lnTo>
                    <a:pt x="447" y="1573"/>
                  </a:lnTo>
                  <a:lnTo>
                    <a:pt x="461" y="1571"/>
                  </a:lnTo>
                  <a:lnTo>
                    <a:pt x="474" y="1574"/>
                  </a:lnTo>
                  <a:lnTo>
                    <a:pt x="487" y="1581"/>
                  </a:lnTo>
                  <a:lnTo>
                    <a:pt x="565" y="1645"/>
                  </a:lnTo>
                  <a:lnTo>
                    <a:pt x="717" y="1473"/>
                  </a:lnTo>
                  <a:lnTo>
                    <a:pt x="727" y="1464"/>
                  </a:lnTo>
                  <a:lnTo>
                    <a:pt x="741" y="1459"/>
                  </a:lnTo>
                  <a:lnTo>
                    <a:pt x="754" y="1458"/>
                  </a:lnTo>
                  <a:close/>
                  <a:moveTo>
                    <a:pt x="926" y="1130"/>
                  </a:moveTo>
                  <a:lnTo>
                    <a:pt x="1705" y="1130"/>
                  </a:lnTo>
                  <a:lnTo>
                    <a:pt x="1720" y="1133"/>
                  </a:lnTo>
                  <a:lnTo>
                    <a:pt x="1733" y="1139"/>
                  </a:lnTo>
                  <a:lnTo>
                    <a:pt x="1744" y="1151"/>
                  </a:lnTo>
                  <a:lnTo>
                    <a:pt x="1751" y="1164"/>
                  </a:lnTo>
                  <a:lnTo>
                    <a:pt x="1753" y="1179"/>
                  </a:lnTo>
                  <a:lnTo>
                    <a:pt x="1753" y="1229"/>
                  </a:lnTo>
                  <a:lnTo>
                    <a:pt x="1751" y="1244"/>
                  </a:lnTo>
                  <a:lnTo>
                    <a:pt x="1744" y="1257"/>
                  </a:lnTo>
                  <a:lnTo>
                    <a:pt x="1733" y="1269"/>
                  </a:lnTo>
                  <a:lnTo>
                    <a:pt x="1720" y="1275"/>
                  </a:lnTo>
                  <a:lnTo>
                    <a:pt x="1705" y="1278"/>
                  </a:lnTo>
                  <a:lnTo>
                    <a:pt x="926" y="1278"/>
                  </a:lnTo>
                  <a:lnTo>
                    <a:pt x="910" y="1275"/>
                  </a:lnTo>
                  <a:lnTo>
                    <a:pt x="897" y="1269"/>
                  </a:lnTo>
                  <a:lnTo>
                    <a:pt x="886" y="1257"/>
                  </a:lnTo>
                  <a:lnTo>
                    <a:pt x="879" y="1244"/>
                  </a:lnTo>
                  <a:lnTo>
                    <a:pt x="877" y="1229"/>
                  </a:lnTo>
                  <a:lnTo>
                    <a:pt x="877" y="1179"/>
                  </a:lnTo>
                  <a:lnTo>
                    <a:pt x="879" y="1164"/>
                  </a:lnTo>
                  <a:lnTo>
                    <a:pt x="886" y="1151"/>
                  </a:lnTo>
                  <a:lnTo>
                    <a:pt x="897" y="1139"/>
                  </a:lnTo>
                  <a:lnTo>
                    <a:pt x="910" y="1133"/>
                  </a:lnTo>
                  <a:lnTo>
                    <a:pt x="926" y="1130"/>
                  </a:lnTo>
                  <a:close/>
                  <a:moveTo>
                    <a:pt x="754" y="1021"/>
                  </a:moveTo>
                  <a:lnTo>
                    <a:pt x="768" y="1025"/>
                  </a:lnTo>
                  <a:lnTo>
                    <a:pt x="780" y="1032"/>
                  </a:lnTo>
                  <a:lnTo>
                    <a:pt x="789" y="1043"/>
                  </a:lnTo>
                  <a:lnTo>
                    <a:pt x="794" y="1056"/>
                  </a:lnTo>
                  <a:lnTo>
                    <a:pt x="794" y="1071"/>
                  </a:lnTo>
                  <a:lnTo>
                    <a:pt x="791" y="1084"/>
                  </a:lnTo>
                  <a:lnTo>
                    <a:pt x="784" y="1096"/>
                  </a:lnTo>
                  <a:lnTo>
                    <a:pt x="604" y="1300"/>
                  </a:lnTo>
                  <a:lnTo>
                    <a:pt x="594" y="1308"/>
                  </a:lnTo>
                  <a:lnTo>
                    <a:pt x="583" y="1313"/>
                  </a:lnTo>
                  <a:lnTo>
                    <a:pt x="570" y="1314"/>
                  </a:lnTo>
                  <a:lnTo>
                    <a:pt x="556" y="1312"/>
                  </a:lnTo>
                  <a:lnTo>
                    <a:pt x="542" y="1305"/>
                  </a:lnTo>
                  <a:lnTo>
                    <a:pt x="431" y="1214"/>
                  </a:lnTo>
                  <a:lnTo>
                    <a:pt x="421" y="1204"/>
                  </a:lnTo>
                  <a:lnTo>
                    <a:pt x="415" y="1190"/>
                  </a:lnTo>
                  <a:lnTo>
                    <a:pt x="414" y="1177"/>
                  </a:lnTo>
                  <a:lnTo>
                    <a:pt x="416" y="1163"/>
                  </a:lnTo>
                  <a:lnTo>
                    <a:pt x="424" y="1151"/>
                  </a:lnTo>
                  <a:lnTo>
                    <a:pt x="434" y="1141"/>
                  </a:lnTo>
                  <a:lnTo>
                    <a:pt x="447" y="1135"/>
                  </a:lnTo>
                  <a:lnTo>
                    <a:pt x="461" y="1134"/>
                  </a:lnTo>
                  <a:lnTo>
                    <a:pt x="474" y="1136"/>
                  </a:lnTo>
                  <a:lnTo>
                    <a:pt x="487" y="1144"/>
                  </a:lnTo>
                  <a:lnTo>
                    <a:pt x="565" y="1207"/>
                  </a:lnTo>
                  <a:lnTo>
                    <a:pt x="717" y="1036"/>
                  </a:lnTo>
                  <a:lnTo>
                    <a:pt x="727" y="1027"/>
                  </a:lnTo>
                  <a:lnTo>
                    <a:pt x="741" y="1022"/>
                  </a:lnTo>
                  <a:lnTo>
                    <a:pt x="754" y="1021"/>
                  </a:lnTo>
                  <a:close/>
                  <a:moveTo>
                    <a:pt x="147" y="344"/>
                  </a:moveTo>
                  <a:lnTo>
                    <a:pt x="541" y="344"/>
                  </a:lnTo>
                  <a:lnTo>
                    <a:pt x="537" y="369"/>
                  </a:lnTo>
                  <a:lnTo>
                    <a:pt x="536" y="395"/>
                  </a:lnTo>
                  <a:lnTo>
                    <a:pt x="539" y="435"/>
                  </a:lnTo>
                  <a:lnTo>
                    <a:pt x="549" y="472"/>
                  </a:lnTo>
                  <a:lnTo>
                    <a:pt x="563" y="507"/>
                  </a:lnTo>
                  <a:lnTo>
                    <a:pt x="583" y="539"/>
                  </a:lnTo>
                  <a:lnTo>
                    <a:pt x="606" y="567"/>
                  </a:lnTo>
                  <a:lnTo>
                    <a:pt x="635" y="592"/>
                  </a:lnTo>
                  <a:lnTo>
                    <a:pt x="667" y="612"/>
                  </a:lnTo>
                  <a:lnTo>
                    <a:pt x="701" y="626"/>
                  </a:lnTo>
                  <a:lnTo>
                    <a:pt x="739" y="636"/>
                  </a:lnTo>
                  <a:lnTo>
                    <a:pt x="778" y="639"/>
                  </a:lnTo>
                  <a:lnTo>
                    <a:pt x="1414" y="639"/>
                  </a:lnTo>
                  <a:lnTo>
                    <a:pt x="1454" y="636"/>
                  </a:lnTo>
                  <a:lnTo>
                    <a:pt x="1491" y="626"/>
                  </a:lnTo>
                  <a:lnTo>
                    <a:pt x="1525" y="612"/>
                  </a:lnTo>
                  <a:lnTo>
                    <a:pt x="1557" y="591"/>
                  </a:lnTo>
                  <a:lnTo>
                    <a:pt x="1585" y="567"/>
                  </a:lnTo>
                  <a:lnTo>
                    <a:pt x="1609" y="538"/>
                  </a:lnTo>
                  <a:lnTo>
                    <a:pt x="1629" y="506"/>
                  </a:lnTo>
                  <a:lnTo>
                    <a:pt x="1644" y="470"/>
                  </a:lnTo>
                  <a:lnTo>
                    <a:pt x="1653" y="432"/>
                  </a:lnTo>
                  <a:lnTo>
                    <a:pt x="1656" y="392"/>
                  </a:lnTo>
                  <a:lnTo>
                    <a:pt x="1655" y="368"/>
                  </a:lnTo>
                  <a:lnTo>
                    <a:pt x="1651" y="344"/>
                  </a:lnTo>
                  <a:lnTo>
                    <a:pt x="1948" y="344"/>
                  </a:lnTo>
                  <a:lnTo>
                    <a:pt x="1990" y="346"/>
                  </a:lnTo>
                  <a:lnTo>
                    <a:pt x="2027" y="352"/>
                  </a:lnTo>
                  <a:lnTo>
                    <a:pt x="2060" y="363"/>
                  </a:lnTo>
                  <a:lnTo>
                    <a:pt x="2091" y="375"/>
                  </a:lnTo>
                  <a:lnTo>
                    <a:pt x="2117" y="392"/>
                  </a:lnTo>
                  <a:lnTo>
                    <a:pt x="2139" y="412"/>
                  </a:lnTo>
                  <a:lnTo>
                    <a:pt x="2158" y="434"/>
                  </a:lnTo>
                  <a:lnTo>
                    <a:pt x="2173" y="458"/>
                  </a:lnTo>
                  <a:lnTo>
                    <a:pt x="2183" y="484"/>
                  </a:lnTo>
                  <a:lnTo>
                    <a:pt x="2190" y="512"/>
                  </a:lnTo>
                  <a:lnTo>
                    <a:pt x="2192" y="541"/>
                  </a:lnTo>
                  <a:lnTo>
                    <a:pt x="2192" y="2017"/>
                  </a:lnTo>
                  <a:lnTo>
                    <a:pt x="2167" y="2016"/>
                  </a:lnTo>
                  <a:lnTo>
                    <a:pt x="2144" y="2015"/>
                  </a:lnTo>
                  <a:lnTo>
                    <a:pt x="2076" y="2018"/>
                  </a:lnTo>
                  <a:lnTo>
                    <a:pt x="2011" y="2026"/>
                  </a:lnTo>
                  <a:lnTo>
                    <a:pt x="1948" y="2041"/>
                  </a:lnTo>
                  <a:lnTo>
                    <a:pt x="1948" y="885"/>
                  </a:lnTo>
                  <a:lnTo>
                    <a:pt x="244" y="885"/>
                  </a:lnTo>
                  <a:lnTo>
                    <a:pt x="244" y="2850"/>
                  </a:lnTo>
                  <a:lnTo>
                    <a:pt x="1367" y="2850"/>
                  </a:lnTo>
                  <a:lnTo>
                    <a:pt x="1373" y="2915"/>
                  </a:lnTo>
                  <a:lnTo>
                    <a:pt x="1384" y="2977"/>
                  </a:lnTo>
                  <a:lnTo>
                    <a:pt x="1401" y="3038"/>
                  </a:lnTo>
                  <a:lnTo>
                    <a:pt x="1421" y="3096"/>
                  </a:lnTo>
                  <a:lnTo>
                    <a:pt x="195" y="3096"/>
                  </a:lnTo>
                  <a:lnTo>
                    <a:pt x="160" y="3093"/>
                  </a:lnTo>
                  <a:lnTo>
                    <a:pt x="127" y="3083"/>
                  </a:lnTo>
                  <a:lnTo>
                    <a:pt x="97" y="3069"/>
                  </a:lnTo>
                  <a:lnTo>
                    <a:pt x="69" y="3050"/>
                  </a:lnTo>
                  <a:lnTo>
                    <a:pt x="46" y="3026"/>
                  </a:lnTo>
                  <a:lnTo>
                    <a:pt x="27" y="2999"/>
                  </a:lnTo>
                  <a:lnTo>
                    <a:pt x="12" y="2968"/>
                  </a:lnTo>
                  <a:lnTo>
                    <a:pt x="3" y="2934"/>
                  </a:lnTo>
                  <a:lnTo>
                    <a:pt x="0" y="2899"/>
                  </a:lnTo>
                  <a:lnTo>
                    <a:pt x="0" y="541"/>
                  </a:lnTo>
                  <a:lnTo>
                    <a:pt x="3" y="509"/>
                  </a:lnTo>
                  <a:lnTo>
                    <a:pt x="9" y="478"/>
                  </a:lnTo>
                  <a:lnTo>
                    <a:pt x="21" y="450"/>
                  </a:lnTo>
                  <a:lnTo>
                    <a:pt x="35" y="424"/>
                  </a:lnTo>
                  <a:lnTo>
                    <a:pt x="52" y="401"/>
                  </a:lnTo>
                  <a:lnTo>
                    <a:pt x="69" y="382"/>
                  </a:lnTo>
                  <a:lnTo>
                    <a:pt x="89" y="366"/>
                  </a:lnTo>
                  <a:lnTo>
                    <a:pt x="108" y="354"/>
                  </a:lnTo>
                  <a:lnTo>
                    <a:pt x="128" y="346"/>
                  </a:lnTo>
                  <a:lnTo>
                    <a:pt x="147" y="344"/>
                  </a:lnTo>
                  <a:close/>
                  <a:moveTo>
                    <a:pt x="1096" y="98"/>
                  </a:moveTo>
                  <a:lnTo>
                    <a:pt x="1076" y="101"/>
                  </a:lnTo>
                  <a:lnTo>
                    <a:pt x="1059" y="108"/>
                  </a:lnTo>
                  <a:lnTo>
                    <a:pt x="1044" y="120"/>
                  </a:lnTo>
                  <a:lnTo>
                    <a:pt x="1033" y="134"/>
                  </a:lnTo>
                  <a:lnTo>
                    <a:pt x="1026" y="152"/>
                  </a:lnTo>
                  <a:lnTo>
                    <a:pt x="1023" y="172"/>
                  </a:lnTo>
                  <a:lnTo>
                    <a:pt x="1026" y="192"/>
                  </a:lnTo>
                  <a:lnTo>
                    <a:pt x="1033" y="210"/>
                  </a:lnTo>
                  <a:lnTo>
                    <a:pt x="1044" y="224"/>
                  </a:lnTo>
                  <a:lnTo>
                    <a:pt x="1059" y="236"/>
                  </a:lnTo>
                  <a:lnTo>
                    <a:pt x="1076" y="243"/>
                  </a:lnTo>
                  <a:lnTo>
                    <a:pt x="1096" y="246"/>
                  </a:lnTo>
                  <a:lnTo>
                    <a:pt x="1116" y="243"/>
                  </a:lnTo>
                  <a:lnTo>
                    <a:pt x="1133" y="236"/>
                  </a:lnTo>
                  <a:lnTo>
                    <a:pt x="1148" y="224"/>
                  </a:lnTo>
                  <a:lnTo>
                    <a:pt x="1159" y="210"/>
                  </a:lnTo>
                  <a:lnTo>
                    <a:pt x="1166" y="192"/>
                  </a:lnTo>
                  <a:lnTo>
                    <a:pt x="1169" y="172"/>
                  </a:lnTo>
                  <a:lnTo>
                    <a:pt x="1166" y="152"/>
                  </a:lnTo>
                  <a:lnTo>
                    <a:pt x="1159" y="134"/>
                  </a:lnTo>
                  <a:lnTo>
                    <a:pt x="1148" y="120"/>
                  </a:lnTo>
                  <a:lnTo>
                    <a:pt x="1133" y="108"/>
                  </a:lnTo>
                  <a:lnTo>
                    <a:pt x="1116" y="101"/>
                  </a:lnTo>
                  <a:lnTo>
                    <a:pt x="1096" y="98"/>
                  </a:lnTo>
                  <a:close/>
                  <a:moveTo>
                    <a:pt x="1094" y="0"/>
                  </a:moveTo>
                  <a:lnTo>
                    <a:pt x="1098" y="0"/>
                  </a:lnTo>
                  <a:lnTo>
                    <a:pt x="1128" y="3"/>
                  </a:lnTo>
                  <a:lnTo>
                    <a:pt x="1157" y="10"/>
                  </a:lnTo>
                  <a:lnTo>
                    <a:pt x="1183" y="23"/>
                  </a:lnTo>
                  <a:lnTo>
                    <a:pt x="1207" y="40"/>
                  </a:lnTo>
                  <a:lnTo>
                    <a:pt x="1227" y="60"/>
                  </a:lnTo>
                  <a:lnTo>
                    <a:pt x="1244" y="84"/>
                  </a:lnTo>
                  <a:lnTo>
                    <a:pt x="1256" y="110"/>
                  </a:lnTo>
                  <a:lnTo>
                    <a:pt x="1263" y="140"/>
                  </a:lnTo>
                  <a:lnTo>
                    <a:pt x="1267" y="170"/>
                  </a:lnTo>
                  <a:lnTo>
                    <a:pt x="1267" y="172"/>
                  </a:lnTo>
                  <a:lnTo>
                    <a:pt x="1269" y="192"/>
                  </a:lnTo>
                  <a:lnTo>
                    <a:pt x="1277" y="210"/>
                  </a:lnTo>
                  <a:lnTo>
                    <a:pt x="1288" y="224"/>
                  </a:lnTo>
                  <a:lnTo>
                    <a:pt x="1303" y="236"/>
                  </a:lnTo>
                  <a:lnTo>
                    <a:pt x="1319" y="243"/>
                  </a:lnTo>
                  <a:lnTo>
                    <a:pt x="1339" y="246"/>
                  </a:lnTo>
                  <a:lnTo>
                    <a:pt x="1414" y="246"/>
                  </a:lnTo>
                  <a:lnTo>
                    <a:pt x="1443" y="249"/>
                  </a:lnTo>
                  <a:lnTo>
                    <a:pt x="1470" y="257"/>
                  </a:lnTo>
                  <a:lnTo>
                    <a:pt x="1495" y="271"/>
                  </a:lnTo>
                  <a:lnTo>
                    <a:pt x="1517" y="289"/>
                  </a:lnTo>
                  <a:lnTo>
                    <a:pt x="1534" y="310"/>
                  </a:lnTo>
                  <a:lnTo>
                    <a:pt x="1548" y="335"/>
                  </a:lnTo>
                  <a:lnTo>
                    <a:pt x="1556" y="363"/>
                  </a:lnTo>
                  <a:lnTo>
                    <a:pt x="1559" y="392"/>
                  </a:lnTo>
                  <a:lnTo>
                    <a:pt x="1559" y="395"/>
                  </a:lnTo>
                  <a:lnTo>
                    <a:pt x="1556" y="424"/>
                  </a:lnTo>
                  <a:lnTo>
                    <a:pt x="1548" y="451"/>
                  </a:lnTo>
                  <a:lnTo>
                    <a:pt x="1534" y="476"/>
                  </a:lnTo>
                  <a:lnTo>
                    <a:pt x="1517" y="498"/>
                  </a:lnTo>
                  <a:lnTo>
                    <a:pt x="1495" y="516"/>
                  </a:lnTo>
                  <a:lnTo>
                    <a:pt x="1470" y="530"/>
                  </a:lnTo>
                  <a:lnTo>
                    <a:pt x="1443" y="538"/>
                  </a:lnTo>
                  <a:lnTo>
                    <a:pt x="1414" y="541"/>
                  </a:lnTo>
                  <a:lnTo>
                    <a:pt x="778" y="541"/>
                  </a:lnTo>
                  <a:lnTo>
                    <a:pt x="749" y="538"/>
                  </a:lnTo>
                  <a:lnTo>
                    <a:pt x="722" y="530"/>
                  </a:lnTo>
                  <a:lnTo>
                    <a:pt x="697" y="516"/>
                  </a:lnTo>
                  <a:lnTo>
                    <a:pt x="676" y="498"/>
                  </a:lnTo>
                  <a:lnTo>
                    <a:pt x="658" y="476"/>
                  </a:lnTo>
                  <a:lnTo>
                    <a:pt x="645" y="451"/>
                  </a:lnTo>
                  <a:lnTo>
                    <a:pt x="636" y="424"/>
                  </a:lnTo>
                  <a:lnTo>
                    <a:pt x="633" y="395"/>
                  </a:lnTo>
                  <a:lnTo>
                    <a:pt x="633" y="392"/>
                  </a:lnTo>
                  <a:lnTo>
                    <a:pt x="636" y="363"/>
                  </a:lnTo>
                  <a:lnTo>
                    <a:pt x="645" y="335"/>
                  </a:lnTo>
                  <a:lnTo>
                    <a:pt x="658" y="310"/>
                  </a:lnTo>
                  <a:lnTo>
                    <a:pt x="676" y="289"/>
                  </a:lnTo>
                  <a:lnTo>
                    <a:pt x="697" y="271"/>
                  </a:lnTo>
                  <a:lnTo>
                    <a:pt x="722" y="257"/>
                  </a:lnTo>
                  <a:lnTo>
                    <a:pt x="749" y="249"/>
                  </a:lnTo>
                  <a:lnTo>
                    <a:pt x="778" y="246"/>
                  </a:lnTo>
                  <a:lnTo>
                    <a:pt x="853" y="246"/>
                  </a:lnTo>
                  <a:lnTo>
                    <a:pt x="872" y="243"/>
                  </a:lnTo>
                  <a:lnTo>
                    <a:pt x="889" y="236"/>
                  </a:lnTo>
                  <a:lnTo>
                    <a:pt x="904" y="224"/>
                  </a:lnTo>
                  <a:lnTo>
                    <a:pt x="915" y="210"/>
                  </a:lnTo>
                  <a:lnTo>
                    <a:pt x="923" y="192"/>
                  </a:lnTo>
                  <a:lnTo>
                    <a:pt x="926" y="172"/>
                  </a:lnTo>
                  <a:lnTo>
                    <a:pt x="926" y="170"/>
                  </a:lnTo>
                  <a:lnTo>
                    <a:pt x="929" y="140"/>
                  </a:lnTo>
                  <a:lnTo>
                    <a:pt x="936" y="110"/>
                  </a:lnTo>
                  <a:lnTo>
                    <a:pt x="948" y="84"/>
                  </a:lnTo>
                  <a:lnTo>
                    <a:pt x="965" y="60"/>
                  </a:lnTo>
                  <a:lnTo>
                    <a:pt x="986" y="40"/>
                  </a:lnTo>
                  <a:lnTo>
                    <a:pt x="1009" y="23"/>
                  </a:lnTo>
                  <a:lnTo>
                    <a:pt x="1035" y="10"/>
                  </a:lnTo>
                  <a:lnTo>
                    <a:pt x="1064" y="3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354396" y="3587967"/>
            <a:ext cx="142367" cy="142367"/>
            <a:chOff x="4668596" y="3335732"/>
            <a:chExt cx="142367" cy="142367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4668596" y="3335732"/>
              <a:ext cx="142367" cy="142367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698954" y="3369547"/>
              <a:ext cx="84078" cy="74736"/>
            </a:xfrm>
            <a:custGeom>
              <a:avLst/>
              <a:gdLst>
                <a:gd name="T0" fmla="*/ 2547 w 3308"/>
                <a:gd name="T1" fmla="*/ 15 h 3122"/>
                <a:gd name="T2" fmla="*/ 2807 w 3308"/>
                <a:gd name="T3" fmla="*/ 108 h 3122"/>
                <a:gd name="T4" fmla="*/ 3036 w 3308"/>
                <a:gd name="T5" fmla="*/ 283 h 3122"/>
                <a:gd name="T6" fmla="*/ 3204 w 3308"/>
                <a:gd name="T7" fmla="*/ 522 h 3122"/>
                <a:gd name="T8" fmla="*/ 3293 w 3308"/>
                <a:gd name="T9" fmla="*/ 793 h 3122"/>
                <a:gd name="T10" fmla="*/ 3303 w 3308"/>
                <a:gd name="T11" fmla="*/ 1075 h 3122"/>
                <a:gd name="T12" fmla="*/ 3234 w 3308"/>
                <a:gd name="T13" fmla="*/ 1350 h 3122"/>
                <a:gd name="T14" fmla="*/ 3085 w 3308"/>
                <a:gd name="T15" fmla="*/ 1599 h 3122"/>
                <a:gd name="T16" fmla="*/ 1862 w 3308"/>
                <a:gd name="T17" fmla="*/ 2861 h 3122"/>
                <a:gd name="T18" fmla="*/ 1775 w 3308"/>
                <a:gd name="T19" fmla="*/ 2851 h 3122"/>
                <a:gd name="T20" fmla="*/ 1726 w 3308"/>
                <a:gd name="T21" fmla="*/ 2771 h 3122"/>
                <a:gd name="T22" fmla="*/ 1755 w 3308"/>
                <a:gd name="T23" fmla="*/ 2683 h 3122"/>
                <a:gd name="T24" fmla="*/ 2987 w 3308"/>
                <a:gd name="T25" fmla="*/ 1365 h 3122"/>
                <a:gd name="T26" fmla="*/ 3072 w 3308"/>
                <a:gd name="T27" fmla="*/ 1135 h 3122"/>
                <a:gd name="T28" fmla="*/ 3082 w 3308"/>
                <a:gd name="T29" fmla="*/ 892 h 3122"/>
                <a:gd name="T30" fmla="*/ 3016 w 3308"/>
                <a:gd name="T31" fmla="*/ 658 h 3122"/>
                <a:gd name="T32" fmla="*/ 2875 w 3308"/>
                <a:gd name="T33" fmla="*/ 451 h 3122"/>
                <a:gd name="T34" fmla="*/ 2677 w 3308"/>
                <a:gd name="T35" fmla="*/ 304 h 3122"/>
                <a:gd name="T36" fmla="*/ 2451 w 3308"/>
                <a:gd name="T37" fmla="*/ 236 h 3122"/>
                <a:gd name="T38" fmla="*/ 2218 w 3308"/>
                <a:gd name="T39" fmla="*/ 245 h 3122"/>
                <a:gd name="T40" fmla="*/ 1998 w 3308"/>
                <a:gd name="T41" fmla="*/ 333 h 3122"/>
                <a:gd name="T42" fmla="*/ 358 w 3308"/>
                <a:gd name="T43" fmla="*/ 1988 h 3122"/>
                <a:gd name="T44" fmla="*/ 244 w 3308"/>
                <a:gd name="T45" fmla="*/ 2166 h 3122"/>
                <a:gd name="T46" fmla="*/ 207 w 3308"/>
                <a:gd name="T47" fmla="*/ 2369 h 3122"/>
                <a:gd name="T48" fmla="*/ 244 w 3308"/>
                <a:gd name="T49" fmla="*/ 2572 h 3122"/>
                <a:gd name="T50" fmla="*/ 358 w 3308"/>
                <a:gd name="T51" fmla="*/ 2750 h 3122"/>
                <a:gd name="T52" fmla="*/ 528 w 3308"/>
                <a:gd name="T53" fmla="*/ 2869 h 3122"/>
                <a:gd name="T54" fmla="*/ 723 w 3308"/>
                <a:gd name="T55" fmla="*/ 2908 h 3122"/>
                <a:gd name="T56" fmla="*/ 917 w 3308"/>
                <a:gd name="T57" fmla="*/ 2869 h 3122"/>
                <a:gd name="T58" fmla="*/ 1088 w 3308"/>
                <a:gd name="T59" fmla="*/ 2750 h 3122"/>
                <a:gd name="T60" fmla="*/ 2662 w 3308"/>
                <a:gd name="T61" fmla="*/ 1099 h 3122"/>
                <a:gd name="T62" fmla="*/ 2688 w 3308"/>
                <a:gd name="T63" fmla="*/ 950 h 3122"/>
                <a:gd name="T64" fmla="*/ 2644 w 3308"/>
                <a:gd name="T65" fmla="*/ 803 h 3122"/>
                <a:gd name="T66" fmla="*/ 2536 w 3308"/>
                <a:gd name="T67" fmla="*/ 691 h 3122"/>
                <a:gd name="T68" fmla="*/ 2396 w 3308"/>
                <a:gd name="T69" fmla="*/ 646 h 3122"/>
                <a:gd name="T70" fmla="*/ 2252 w 3308"/>
                <a:gd name="T71" fmla="*/ 673 h 3122"/>
                <a:gd name="T72" fmla="*/ 1025 w 3308"/>
                <a:gd name="T73" fmla="*/ 1921 h 3122"/>
                <a:gd name="T74" fmla="*/ 940 w 3308"/>
                <a:gd name="T75" fmla="*/ 1952 h 3122"/>
                <a:gd name="T76" fmla="*/ 863 w 3308"/>
                <a:gd name="T77" fmla="*/ 1902 h 3122"/>
                <a:gd name="T78" fmla="*/ 853 w 3308"/>
                <a:gd name="T79" fmla="*/ 1810 h 3122"/>
                <a:gd name="T80" fmla="*/ 2052 w 3308"/>
                <a:gd name="T81" fmla="*/ 551 h 3122"/>
                <a:gd name="T82" fmla="*/ 2231 w 3308"/>
                <a:gd name="T83" fmla="*/ 452 h 3122"/>
                <a:gd name="T84" fmla="*/ 2427 w 3308"/>
                <a:gd name="T85" fmla="*/ 432 h 3122"/>
                <a:gd name="T86" fmla="*/ 2618 w 3308"/>
                <a:gd name="T87" fmla="*/ 491 h 3122"/>
                <a:gd name="T88" fmla="*/ 2779 w 3308"/>
                <a:gd name="T89" fmla="*/ 628 h 3122"/>
                <a:gd name="T90" fmla="*/ 2873 w 3308"/>
                <a:gd name="T91" fmla="*/ 815 h 3122"/>
                <a:gd name="T92" fmla="*/ 2893 w 3308"/>
                <a:gd name="T93" fmla="*/ 1020 h 3122"/>
                <a:gd name="T94" fmla="*/ 2836 w 3308"/>
                <a:gd name="T95" fmla="*/ 1219 h 3122"/>
                <a:gd name="T96" fmla="*/ 1235 w 3308"/>
                <a:gd name="T97" fmla="*/ 2903 h 3122"/>
                <a:gd name="T98" fmla="*/ 1037 w 3308"/>
                <a:gd name="T99" fmla="*/ 3049 h 3122"/>
                <a:gd name="T100" fmla="*/ 810 w 3308"/>
                <a:gd name="T101" fmla="*/ 3117 h 3122"/>
                <a:gd name="T102" fmla="*/ 577 w 3308"/>
                <a:gd name="T103" fmla="*/ 3107 h 3122"/>
                <a:gd name="T104" fmla="*/ 357 w 3308"/>
                <a:gd name="T105" fmla="*/ 3019 h 3122"/>
                <a:gd name="T106" fmla="*/ 169 w 3308"/>
                <a:gd name="T107" fmla="*/ 2855 h 3122"/>
                <a:gd name="T108" fmla="*/ 48 w 3308"/>
                <a:gd name="T109" fmla="*/ 2638 h 3122"/>
                <a:gd name="T110" fmla="*/ 0 w 3308"/>
                <a:gd name="T111" fmla="*/ 2400 h 3122"/>
                <a:gd name="T112" fmla="*/ 29 w 3308"/>
                <a:gd name="T113" fmla="*/ 2158 h 3122"/>
                <a:gd name="T114" fmla="*/ 131 w 3308"/>
                <a:gd name="T115" fmla="*/ 1935 h 3122"/>
                <a:gd name="T116" fmla="*/ 1774 w 3308"/>
                <a:gd name="T117" fmla="*/ 231 h 3122"/>
                <a:gd name="T118" fmla="*/ 2012 w 3308"/>
                <a:gd name="T119" fmla="*/ 77 h 3122"/>
                <a:gd name="T120" fmla="*/ 2276 w 3308"/>
                <a:gd name="T121" fmla="*/ 4 h 3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08" h="3122">
                  <a:moveTo>
                    <a:pt x="2344" y="0"/>
                  </a:moveTo>
                  <a:lnTo>
                    <a:pt x="2412" y="0"/>
                  </a:lnTo>
                  <a:lnTo>
                    <a:pt x="2480" y="4"/>
                  </a:lnTo>
                  <a:lnTo>
                    <a:pt x="2547" y="15"/>
                  </a:lnTo>
                  <a:lnTo>
                    <a:pt x="2614" y="31"/>
                  </a:lnTo>
                  <a:lnTo>
                    <a:pt x="2680" y="51"/>
                  </a:lnTo>
                  <a:lnTo>
                    <a:pt x="2744" y="77"/>
                  </a:lnTo>
                  <a:lnTo>
                    <a:pt x="2807" y="108"/>
                  </a:lnTo>
                  <a:lnTo>
                    <a:pt x="2867" y="144"/>
                  </a:lnTo>
                  <a:lnTo>
                    <a:pt x="2926" y="185"/>
                  </a:lnTo>
                  <a:lnTo>
                    <a:pt x="2982" y="231"/>
                  </a:lnTo>
                  <a:lnTo>
                    <a:pt x="3036" y="283"/>
                  </a:lnTo>
                  <a:lnTo>
                    <a:pt x="3085" y="339"/>
                  </a:lnTo>
                  <a:lnTo>
                    <a:pt x="3130" y="397"/>
                  </a:lnTo>
                  <a:lnTo>
                    <a:pt x="3170" y="458"/>
                  </a:lnTo>
                  <a:lnTo>
                    <a:pt x="3204" y="522"/>
                  </a:lnTo>
                  <a:lnTo>
                    <a:pt x="3234" y="587"/>
                  </a:lnTo>
                  <a:lnTo>
                    <a:pt x="3258" y="655"/>
                  </a:lnTo>
                  <a:lnTo>
                    <a:pt x="3279" y="723"/>
                  </a:lnTo>
                  <a:lnTo>
                    <a:pt x="3293" y="793"/>
                  </a:lnTo>
                  <a:lnTo>
                    <a:pt x="3303" y="863"/>
                  </a:lnTo>
                  <a:lnTo>
                    <a:pt x="3308" y="934"/>
                  </a:lnTo>
                  <a:lnTo>
                    <a:pt x="3308" y="1004"/>
                  </a:lnTo>
                  <a:lnTo>
                    <a:pt x="3303" y="1075"/>
                  </a:lnTo>
                  <a:lnTo>
                    <a:pt x="3293" y="1145"/>
                  </a:lnTo>
                  <a:lnTo>
                    <a:pt x="3279" y="1215"/>
                  </a:lnTo>
                  <a:lnTo>
                    <a:pt x="3258" y="1283"/>
                  </a:lnTo>
                  <a:lnTo>
                    <a:pt x="3234" y="1350"/>
                  </a:lnTo>
                  <a:lnTo>
                    <a:pt x="3204" y="1415"/>
                  </a:lnTo>
                  <a:lnTo>
                    <a:pt x="3170" y="1479"/>
                  </a:lnTo>
                  <a:lnTo>
                    <a:pt x="3130" y="1541"/>
                  </a:lnTo>
                  <a:lnTo>
                    <a:pt x="3085" y="1599"/>
                  </a:lnTo>
                  <a:lnTo>
                    <a:pt x="3036" y="1654"/>
                  </a:lnTo>
                  <a:lnTo>
                    <a:pt x="1902" y="2836"/>
                  </a:lnTo>
                  <a:lnTo>
                    <a:pt x="1884" y="2851"/>
                  </a:lnTo>
                  <a:lnTo>
                    <a:pt x="1862" y="2861"/>
                  </a:lnTo>
                  <a:lnTo>
                    <a:pt x="1840" y="2867"/>
                  </a:lnTo>
                  <a:lnTo>
                    <a:pt x="1817" y="2867"/>
                  </a:lnTo>
                  <a:lnTo>
                    <a:pt x="1795" y="2861"/>
                  </a:lnTo>
                  <a:lnTo>
                    <a:pt x="1775" y="2851"/>
                  </a:lnTo>
                  <a:lnTo>
                    <a:pt x="1755" y="2836"/>
                  </a:lnTo>
                  <a:lnTo>
                    <a:pt x="1741" y="2816"/>
                  </a:lnTo>
                  <a:lnTo>
                    <a:pt x="1731" y="2794"/>
                  </a:lnTo>
                  <a:lnTo>
                    <a:pt x="1726" y="2771"/>
                  </a:lnTo>
                  <a:lnTo>
                    <a:pt x="1726" y="2748"/>
                  </a:lnTo>
                  <a:lnTo>
                    <a:pt x="1731" y="2724"/>
                  </a:lnTo>
                  <a:lnTo>
                    <a:pt x="1741" y="2702"/>
                  </a:lnTo>
                  <a:lnTo>
                    <a:pt x="1755" y="2683"/>
                  </a:lnTo>
                  <a:lnTo>
                    <a:pt x="2875" y="1517"/>
                  </a:lnTo>
                  <a:lnTo>
                    <a:pt x="2917" y="1469"/>
                  </a:lnTo>
                  <a:lnTo>
                    <a:pt x="2955" y="1419"/>
                  </a:lnTo>
                  <a:lnTo>
                    <a:pt x="2987" y="1365"/>
                  </a:lnTo>
                  <a:lnTo>
                    <a:pt x="3016" y="1310"/>
                  </a:lnTo>
                  <a:lnTo>
                    <a:pt x="3039" y="1253"/>
                  </a:lnTo>
                  <a:lnTo>
                    <a:pt x="3059" y="1195"/>
                  </a:lnTo>
                  <a:lnTo>
                    <a:pt x="3072" y="1135"/>
                  </a:lnTo>
                  <a:lnTo>
                    <a:pt x="3082" y="1075"/>
                  </a:lnTo>
                  <a:lnTo>
                    <a:pt x="3086" y="1014"/>
                  </a:lnTo>
                  <a:lnTo>
                    <a:pt x="3086" y="954"/>
                  </a:lnTo>
                  <a:lnTo>
                    <a:pt x="3082" y="892"/>
                  </a:lnTo>
                  <a:lnTo>
                    <a:pt x="3072" y="833"/>
                  </a:lnTo>
                  <a:lnTo>
                    <a:pt x="3059" y="772"/>
                  </a:lnTo>
                  <a:lnTo>
                    <a:pt x="3039" y="714"/>
                  </a:lnTo>
                  <a:lnTo>
                    <a:pt x="3016" y="658"/>
                  </a:lnTo>
                  <a:lnTo>
                    <a:pt x="2987" y="603"/>
                  </a:lnTo>
                  <a:lnTo>
                    <a:pt x="2955" y="550"/>
                  </a:lnTo>
                  <a:lnTo>
                    <a:pt x="2917" y="499"/>
                  </a:lnTo>
                  <a:lnTo>
                    <a:pt x="2875" y="451"/>
                  </a:lnTo>
                  <a:lnTo>
                    <a:pt x="2829" y="407"/>
                  </a:lnTo>
                  <a:lnTo>
                    <a:pt x="2781" y="367"/>
                  </a:lnTo>
                  <a:lnTo>
                    <a:pt x="2730" y="333"/>
                  </a:lnTo>
                  <a:lnTo>
                    <a:pt x="2677" y="304"/>
                  </a:lnTo>
                  <a:lnTo>
                    <a:pt x="2622" y="279"/>
                  </a:lnTo>
                  <a:lnTo>
                    <a:pt x="2566" y="260"/>
                  </a:lnTo>
                  <a:lnTo>
                    <a:pt x="2509" y="245"/>
                  </a:lnTo>
                  <a:lnTo>
                    <a:pt x="2451" y="236"/>
                  </a:lnTo>
                  <a:lnTo>
                    <a:pt x="2393" y="230"/>
                  </a:lnTo>
                  <a:lnTo>
                    <a:pt x="2335" y="230"/>
                  </a:lnTo>
                  <a:lnTo>
                    <a:pt x="2276" y="236"/>
                  </a:lnTo>
                  <a:lnTo>
                    <a:pt x="2218" y="245"/>
                  </a:lnTo>
                  <a:lnTo>
                    <a:pt x="2161" y="260"/>
                  </a:lnTo>
                  <a:lnTo>
                    <a:pt x="2105" y="279"/>
                  </a:lnTo>
                  <a:lnTo>
                    <a:pt x="2051" y="304"/>
                  </a:lnTo>
                  <a:lnTo>
                    <a:pt x="1998" y="333"/>
                  </a:lnTo>
                  <a:lnTo>
                    <a:pt x="1947" y="367"/>
                  </a:lnTo>
                  <a:lnTo>
                    <a:pt x="1898" y="407"/>
                  </a:lnTo>
                  <a:lnTo>
                    <a:pt x="1852" y="451"/>
                  </a:lnTo>
                  <a:lnTo>
                    <a:pt x="358" y="1988"/>
                  </a:lnTo>
                  <a:lnTo>
                    <a:pt x="323" y="2030"/>
                  </a:lnTo>
                  <a:lnTo>
                    <a:pt x="291" y="2073"/>
                  </a:lnTo>
                  <a:lnTo>
                    <a:pt x="266" y="2119"/>
                  </a:lnTo>
                  <a:lnTo>
                    <a:pt x="244" y="2166"/>
                  </a:lnTo>
                  <a:lnTo>
                    <a:pt x="228" y="2216"/>
                  </a:lnTo>
                  <a:lnTo>
                    <a:pt x="216" y="2266"/>
                  </a:lnTo>
                  <a:lnTo>
                    <a:pt x="209" y="2317"/>
                  </a:lnTo>
                  <a:lnTo>
                    <a:pt x="207" y="2369"/>
                  </a:lnTo>
                  <a:lnTo>
                    <a:pt x="209" y="2421"/>
                  </a:lnTo>
                  <a:lnTo>
                    <a:pt x="216" y="2472"/>
                  </a:lnTo>
                  <a:lnTo>
                    <a:pt x="228" y="2523"/>
                  </a:lnTo>
                  <a:lnTo>
                    <a:pt x="244" y="2572"/>
                  </a:lnTo>
                  <a:lnTo>
                    <a:pt x="266" y="2619"/>
                  </a:lnTo>
                  <a:lnTo>
                    <a:pt x="291" y="2665"/>
                  </a:lnTo>
                  <a:lnTo>
                    <a:pt x="323" y="2708"/>
                  </a:lnTo>
                  <a:lnTo>
                    <a:pt x="358" y="2750"/>
                  </a:lnTo>
                  <a:lnTo>
                    <a:pt x="397" y="2787"/>
                  </a:lnTo>
                  <a:lnTo>
                    <a:pt x="439" y="2819"/>
                  </a:lnTo>
                  <a:lnTo>
                    <a:pt x="483" y="2846"/>
                  </a:lnTo>
                  <a:lnTo>
                    <a:pt x="528" y="2869"/>
                  </a:lnTo>
                  <a:lnTo>
                    <a:pt x="576" y="2886"/>
                  </a:lnTo>
                  <a:lnTo>
                    <a:pt x="625" y="2897"/>
                  </a:lnTo>
                  <a:lnTo>
                    <a:pt x="674" y="2905"/>
                  </a:lnTo>
                  <a:lnTo>
                    <a:pt x="723" y="2908"/>
                  </a:lnTo>
                  <a:lnTo>
                    <a:pt x="773" y="2905"/>
                  </a:lnTo>
                  <a:lnTo>
                    <a:pt x="822" y="2897"/>
                  </a:lnTo>
                  <a:lnTo>
                    <a:pt x="871" y="2886"/>
                  </a:lnTo>
                  <a:lnTo>
                    <a:pt x="917" y="2869"/>
                  </a:lnTo>
                  <a:lnTo>
                    <a:pt x="964" y="2846"/>
                  </a:lnTo>
                  <a:lnTo>
                    <a:pt x="1008" y="2819"/>
                  </a:lnTo>
                  <a:lnTo>
                    <a:pt x="1050" y="2787"/>
                  </a:lnTo>
                  <a:lnTo>
                    <a:pt x="1088" y="2750"/>
                  </a:lnTo>
                  <a:lnTo>
                    <a:pt x="2597" y="1197"/>
                  </a:lnTo>
                  <a:lnTo>
                    <a:pt x="2623" y="1167"/>
                  </a:lnTo>
                  <a:lnTo>
                    <a:pt x="2644" y="1134"/>
                  </a:lnTo>
                  <a:lnTo>
                    <a:pt x="2662" y="1099"/>
                  </a:lnTo>
                  <a:lnTo>
                    <a:pt x="2675" y="1063"/>
                  </a:lnTo>
                  <a:lnTo>
                    <a:pt x="2683" y="1026"/>
                  </a:lnTo>
                  <a:lnTo>
                    <a:pt x="2688" y="988"/>
                  </a:lnTo>
                  <a:lnTo>
                    <a:pt x="2688" y="950"/>
                  </a:lnTo>
                  <a:lnTo>
                    <a:pt x="2683" y="911"/>
                  </a:lnTo>
                  <a:lnTo>
                    <a:pt x="2675" y="874"/>
                  </a:lnTo>
                  <a:lnTo>
                    <a:pt x="2662" y="838"/>
                  </a:lnTo>
                  <a:lnTo>
                    <a:pt x="2644" y="803"/>
                  </a:lnTo>
                  <a:lnTo>
                    <a:pt x="2623" y="770"/>
                  </a:lnTo>
                  <a:lnTo>
                    <a:pt x="2597" y="740"/>
                  </a:lnTo>
                  <a:lnTo>
                    <a:pt x="2568" y="713"/>
                  </a:lnTo>
                  <a:lnTo>
                    <a:pt x="2536" y="691"/>
                  </a:lnTo>
                  <a:lnTo>
                    <a:pt x="2504" y="673"/>
                  </a:lnTo>
                  <a:lnTo>
                    <a:pt x="2468" y="659"/>
                  </a:lnTo>
                  <a:lnTo>
                    <a:pt x="2432" y="650"/>
                  </a:lnTo>
                  <a:lnTo>
                    <a:pt x="2396" y="646"/>
                  </a:lnTo>
                  <a:lnTo>
                    <a:pt x="2359" y="646"/>
                  </a:lnTo>
                  <a:lnTo>
                    <a:pt x="2323" y="650"/>
                  </a:lnTo>
                  <a:lnTo>
                    <a:pt x="2288" y="659"/>
                  </a:lnTo>
                  <a:lnTo>
                    <a:pt x="2252" y="673"/>
                  </a:lnTo>
                  <a:lnTo>
                    <a:pt x="2220" y="691"/>
                  </a:lnTo>
                  <a:lnTo>
                    <a:pt x="2188" y="713"/>
                  </a:lnTo>
                  <a:lnTo>
                    <a:pt x="2159" y="740"/>
                  </a:lnTo>
                  <a:lnTo>
                    <a:pt x="1025" y="1921"/>
                  </a:lnTo>
                  <a:lnTo>
                    <a:pt x="1006" y="1937"/>
                  </a:lnTo>
                  <a:lnTo>
                    <a:pt x="986" y="1947"/>
                  </a:lnTo>
                  <a:lnTo>
                    <a:pt x="963" y="1952"/>
                  </a:lnTo>
                  <a:lnTo>
                    <a:pt x="940" y="1952"/>
                  </a:lnTo>
                  <a:lnTo>
                    <a:pt x="918" y="1947"/>
                  </a:lnTo>
                  <a:lnTo>
                    <a:pt x="897" y="1937"/>
                  </a:lnTo>
                  <a:lnTo>
                    <a:pt x="879" y="1921"/>
                  </a:lnTo>
                  <a:lnTo>
                    <a:pt x="863" y="1902"/>
                  </a:lnTo>
                  <a:lnTo>
                    <a:pt x="853" y="1880"/>
                  </a:lnTo>
                  <a:lnTo>
                    <a:pt x="849" y="1857"/>
                  </a:lnTo>
                  <a:lnTo>
                    <a:pt x="849" y="1833"/>
                  </a:lnTo>
                  <a:lnTo>
                    <a:pt x="853" y="1810"/>
                  </a:lnTo>
                  <a:lnTo>
                    <a:pt x="863" y="1789"/>
                  </a:lnTo>
                  <a:lnTo>
                    <a:pt x="879" y="1769"/>
                  </a:lnTo>
                  <a:lnTo>
                    <a:pt x="2012" y="588"/>
                  </a:lnTo>
                  <a:lnTo>
                    <a:pt x="2052" y="551"/>
                  </a:lnTo>
                  <a:lnTo>
                    <a:pt x="2093" y="519"/>
                  </a:lnTo>
                  <a:lnTo>
                    <a:pt x="2137" y="491"/>
                  </a:lnTo>
                  <a:lnTo>
                    <a:pt x="2183" y="469"/>
                  </a:lnTo>
                  <a:lnTo>
                    <a:pt x="2231" y="452"/>
                  </a:lnTo>
                  <a:lnTo>
                    <a:pt x="2279" y="439"/>
                  </a:lnTo>
                  <a:lnTo>
                    <a:pt x="2329" y="432"/>
                  </a:lnTo>
                  <a:lnTo>
                    <a:pt x="2377" y="430"/>
                  </a:lnTo>
                  <a:lnTo>
                    <a:pt x="2427" y="432"/>
                  </a:lnTo>
                  <a:lnTo>
                    <a:pt x="2476" y="439"/>
                  </a:lnTo>
                  <a:lnTo>
                    <a:pt x="2525" y="452"/>
                  </a:lnTo>
                  <a:lnTo>
                    <a:pt x="2572" y="469"/>
                  </a:lnTo>
                  <a:lnTo>
                    <a:pt x="2618" y="491"/>
                  </a:lnTo>
                  <a:lnTo>
                    <a:pt x="2663" y="519"/>
                  </a:lnTo>
                  <a:lnTo>
                    <a:pt x="2704" y="551"/>
                  </a:lnTo>
                  <a:lnTo>
                    <a:pt x="2743" y="588"/>
                  </a:lnTo>
                  <a:lnTo>
                    <a:pt x="2779" y="628"/>
                  </a:lnTo>
                  <a:lnTo>
                    <a:pt x="2809" y="672"/>
                  </a:lnTo>
                  <a:lnTo>
                    <a:pt x="2836" y="718"/>
                  </a:lnTo>
                  <a:lnTo>
                    <a:pt x="2857" y="766"/>
                  </a:lnTo>
                  <a:lnTo>
                    <a:pt x="2873" y="815"/>
                  </a:lnTo>
                  <a:lnTo>
                    <a:pt x="2886" y="866"/>
                  </a:lnTo>
                  <a:lnTo>
                    <a:pt x="2893" y="917"/>
                  </a:lnTo>
                  <a:lnTo>
                    <a:pt x="2895" y="969"/>
                  </a:lnTo>
                  <a:lnTo>
                    <a:pt x="2893" y="1020"/>
                  </a:lnTo>
                  <a:lnTo>
                    <a:pt x="2886" y="1072"/>
                  </a:lnTo>
                  <a:lnTo>
                    <a:pt x="2873" y="1121"/>
                  </a:lnTo>
                  <a:lnTo>
                    <a:pt x="2857" y="1171"/>
                  </a:lnTo>
                  <a:lnTo>
                    <a:pt x="2836" y="1219"/>
                  </a:lnTo>
                  <a:lnTo>
                    <a:pt x="2809" y="1265"/>
                  </a:lnTo>
                  <a:lnTo>
                    <a:pt x="2779" y="1308"/>
                  </a:lnTo>
                  <a:lnTo>
                    <a:pt x="2743" y="1350"/>
                  </a:lnTo>
                  <a:lnTo>
                    <a:pt x="1235" y="2903"/>
                  </a:lnTo>
                  <a:lnTo>
                    <a:pt x="1189" y="2946"/>
                  </a:lnTo>
                  <a:lnTo>
                    <a:pt x="1140" y="2985"/>
                  </a:lnTo>
                  <a:lnTo>
                    <a:pt x="1089" y="3019"/>
                  </a:lnTo>
                  <a:lnTo>
                    <a:pt x="1037" y="3049"/>
                  </a:lnTo>
                  <a:lnTo>
                    <a:pt x="982" y="3073"/>
                  </a:lnTo>
                  <a:lnTo>
                    <a:pt x="926" y="3093"/>
                  </a:lnTo>
                  <a:lnTo>
                    <a:pt x="869" y="3107"/>
                  </a:lnTo>
                  <a:lnTo>
                    <a:pt x="810" y="3117"/>
                  </a:lnTo>
                  <a:lnTo>
                    <a:pt x="752" y="3122"/>
                  </a:lnTo>
                  <a:lnTo>
                    <a:pt x="694" y="3122"/>
                  </a:lnTo>
                  <a:lnTo>
                    <a:pt x="635" y="3117"/>
                  </a:lnTo>
                  <a:lnTo>
                    <a:pt x="577" y="3107"/>
                  </a:lnTo>
                  <a:lnTo>
                    <a:pt x="520" y="3093"/>
                  </a:lnTo>
                  <a:lnTo>
                    <a:pt x="464" y="3073"/>
                  </a:lnTo>
                  <a:lnTo>
                    <a:pt x="410" y="3049"/>
                  </a:lnTo>
                  <a:lnTo>
                    <a:pt x="357" y="3019"/>
                  </a:lnTo>
                  <a:lnTo>
                    <a:pt x="306" y="2985"/>
                  </a:lnTo>
                  <a:lnTo>
                    <a:pt x="258" y="2946"/>
                  </a:lnTo>
                  <a:lnTo>
                    <a:pt x="212" y="2903"/>
                  </a:lnTo>
                  <a:lnTo>
                    <a:pt x="169" y="2855"/>
                  </a:lnTo>
                  <a:lnTo>
                    <a:pt x="131" y="2804"/>
                  </a:lnTo>
                  <a:lnTo>
                    <a:pt x="99" y="2751"/>
                  </a:lnTo>
                  <a:lnTo>
                    <a:pt x="71" y="2696"/>
                  </a:lnTo>
                  <a:lnTo>
                    <a:pt x="48" y="2638"/>
                  </a:lnTo>
                  <a:lnTo>
                    <a:pt x="29" y="2580"/>
                  </a:lnTo>
                  <a:lnTo>
                    <a:pt x="14" y="2521"/>
                  </a:lnTo>
                  <a:lnTo>
                    <a:pt x="5" y="2460"/>
                  </a:lnTo>
                  <a:lnTo>
                    <a:pt x="0" y="2400"/>
                  </a:lnTo>
                  <a:lnTo>
                    <a:pt x="0" y="2339"/>
                  </a:lnTo>
                  <a:lnTo>
                    <a:pt x="5" y="2278"/>
                  </a:lnTo>
                  <a:lnTo>
                    <a:pt x="14" y="2217"/>
                  </a:lnTo>
                  <a:lnTo>
                    <a:pt x="29" y="2158"/>
                  </a:lnTo>
                  <a:lnTo>
                    <a:pt x="48" y="2100"/>
                  </a:lnTo>
                  <a:lnTo>
                    <a:pt x="71" y="2043"/>
                  </a:lnTo>
                  <a:lnTo>
                    <a:pt x="99" y="1988"/>
                  </a:lnTo>
                  <a:lnTo>
                    <a:pt x="131" y="1935"/>
                  </a:lnTo>
                  <a:lnTo>
                    <a:pt x="169" y="1884"/>
                  </a:lnTo>
                  <a:lnTo>
                    <a:pt x="212" y="1836"/>
                  </a:lnTo>
                  <a:lnTo>
                    <a:pt x="1720" y="283"/>
                  </a:lnTo>
                  <a:lnTo>
                    <a:pt x="1774" y="231"/>
                  </a:lnTo>
                  <a:lnTo>
                    <a:pt x="1830" y="185"/>
                  </a:lnTo>
                  <a:lnTo>
                    <a:pt x="1888" y="144"/>
                  </a:lnTo>
                  <a:lnTo>
                    <a:pt x="1949" y="108"/>
                  </a:lnTo>
                  <a:lnTo>
                    <a:pt x="2012" y="77"/>
                  </a:lnTo>
                  <a:lnTo>
                    <a:pt x="2076" y="51"/>
                  </a:lnTo>
                  <a:lnTo>
                    <a:pt x="2142" y="31"/>
                  </a:lnTo>
                  <a:lnTo>
                    <a:pt x="2208" y="15"/>
                  </a:lnTo>
                  <a:lnTo>
                    <a:pt x="2276" y="4"/>
                  </a:lnTo>
                  <a:lnTo>
                    <a:pt x="234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613" y="4733777"/>
            <a:ext cx="599454" cy="599454"/>
          </a:xfrm>
          <a:prstGeom prst="rect">
            <a:avLst/>
          </a:prstGeom>
        </p:spPr>
      </p:pic>
      <p:grpSp>
        <p:nvGrpSpPr>
          <p:cNvPr id="20" name="Group 38"/>
          <p:cNvGrpSpPr>
            <a:grpSpLocks noChangeAspect="1"/>
          </p:cNvGrpSpPr>
          <p:nvPr/>
        </p:nvGrpSpPr>
        <p:grpSpPr bwMode="auto">
          <a:xfrm>
            <a:off x="2133424" y="879922"/>
            <a:ext cx="2057789" cy="2620362"/>
            <a:chOff x="-2009" y="-426"/>
            <a:chExt cx="2619" cy="3335"/>
          </a:xfrm>
        </p:grpSpPr>
        <p:sp>
          <p:nvSpPr>
            <p:cNvPr id="23" name="Freeform 45"/>
            <p:cNvSpPr>
              <a:spLocks/>
            </p:cNvSpPr>
            <p:nvPr/>
          </p:nvSpPr>
          <p:spPr bwMode="auto">
            <a:xfrm>
              <a:off x="282" y="-426"/>
              <a:ext cx="328" cy="197"/>
            </a:xfrm>
            <a:custGeom>
              <a:avLst/>
              <a:gdLst>
                <a:gd name="T0" fmla="*/ 0 w 982"/>
                <a:gd name="T1" fmla="*/ 471 h 591"/>
                <a:gd name="T2" fmla="*/ 18 w 982"/>
                <a:gd name="T3" fmla="*/ 467 h 591"/>
                <a:gd name="T4" fmla="*/ 123 w 982"/>
                <a:gd name="T5" fmla="*/ 455 h 591"/>
                <a:gd name="T6" fmla="*/ 211 w 982"/>
                <a:gd name="T7" fmla="*/ 457 h 591"/>
                <a:gd name="T8" fmla="*/ 255 w 982"/>
                <a:gd name="T9" fmla="*/ 464 h 591"/>
                <a:gd name="T10" fmla="*/ 299 w 982"/>
                <a:gd name="T11" fmla="*/ 474 h 591"/>
                <a:gd name="T12" fmla="*/ 389 w 982"/>
                <a:gd name="T13" fmla="*/ 511 h 591"/>
                <a:gd name="T14" fmla="*/ 480 w 982"/>
                <a:gd name="T15" fmla="*/ 553 h 591"/>
                <a:gd name="T16" fmla="*/ 575 w 982"/>
                <a:gd name="T17" fmla="*/ 585 h 591"/>
                <a:gd name="T18" fmla="*/ 624 w 982"/>
                <a:gd name="T19" fmla="*/ 589 h 591"/>
                <a:gd name="T20" fmla="*/ 669 w 982"/>
                <a:gd name="T21" fmla="*/ 591 h 591"/>
                <a:gd name="T22" fmla="*/ 716 w 982"/>
                <a:gd name="T23" fmla="*/ 581 h 591"/>
                <a:gd name="T24" fmla="*/ 732 w 982"/>
                <a:gd name="T25" fmla="*/ 553 h 591"/>
                <a:gd name="T26" fmla="*/ 729 w 982"/>
                <a:gd name="T27" fmla="*/ 547 h 591"/>
                <a:gd name="T28" fmla="*/ 718 w 982"/>
                <a:gd name="T29" fmla="*/ 549 h 591"/>
                <a:gd name="T30" fmla="*/ 666 w 982"/>
                <a:gd name="T31" fmla="*/ 539 h 591"/>
                <a:gd name="T32" fmla="*/ 640 w 982"/>
                <a:gd name="T33" fmla="*/ 520 h 591"/>
                <a:gd name="T34" fmla="*/ 627 w 982"/>
                <a:gd name="T35" fmla="*/ 501 h 591"/>
                <a:gd name="T36" fmla="*/ 623 w 982"/>
                <a:gd name="T37" fmla="*/ 488 h 591"/>
                <a:gd name="T38" fmla="*/ 618 w 982"/>
                <a:gd name="T39" fmla="*/ 474 h 591"/>
                <a:gd name="T40" fmla="*/ 621 w 982"/>
                <a:gd name="T41" fmla="*/ 449 h 591"/>
                <a:gd name="T42" fmla="*/ 640 w 982"/>
                <a:gd name="T43" fmla="*/ 411 h 591"/>
                <a:gd name="T44" fmla="*/ 733 w 982"/>
                <a:gd name="T45" fmla="*/ 329 h 591"/>
                <a:gd name="T46" fmla="*/ 833 w 982"/>
                <a:gd name="T47" fmla="*/ 259 h 591"/>
                <a:gd name="T48" fmla="*/ 882 w 982"/>
                <a:gd name="T49" fmla="*/ 223 h 591"/>
                <a:gd name="T50" fmla="*/ 948 w 982"/>
                <a:gd name="T51" fmla="*/ 150 h 591"/>
                <a:gd name="T52" fmla="*/ 980 w 982"/>
                <a:gd name="T53" fmla="*/ 82 h 591"/>
                <a:gd name="T54" fmla="*/ 982 w 982"/>
                <a:gd name="T55" fmla="*/ 25 h 591"/>
                <a:gd name="T56" fmla="*/ 974 w 982"/>
                <a:gd name="T57" fmla="*/ 0 h 591"/>
                <a:gd name="T58" fmla="*/ 971 w 982"/>
                <a:gd name="T59" fmla="*/ 5 h 591"/>
                <a:gd name="T60" fmla="*/ 929 w 982"/>
                <a:gd name="T61" fmla="*/ 42 h 591"/>
                <a:gd name="T62" fmla="*/ 873 w 982"/>
                <a:gd name="T63" fmla="*/ 79 h 591"/>
                <a:gd name="T64" fmla="*/ 833 w 982"/>
                <a:gd name="T65" fmla="*/ 101 h 591"/>
                <a:gd name="T66" fmla="*/ 790 w 982"/>
                <a:gd name="T67" fmla="*/ 126 h 591"/>
                <a:gd name="T68" fmla="*/ 713 w 982"/>
                <a:gd name="T69" fmla="*/ 189 h 591"/>
                <a:gd name="T70" fmla="*/ 608 w 982"/>
                <a:gd name="T71" fmla="*/ 294 h 591"/>
                <a:gd name="T72" fmla="*/ 540 w 982"/>
                <a:gd name="T73" fmla="*/ 359 h 591"/>
                <a:gd name="T74" fmla="*/ 509 w 982"/>
                <a:gd name="T75" fmla="*/ 388 h 591"/>
                <a:gd name="T76" fmla="*/ 464 w 982"/>
                <a:gd name="T77" fmla="*/ 422 h 591"/>
                <a:gd name="T78" fmla="*/ 430 w 982"/>
                <a:gd name="T79" fmla="*/ 437 h 591"/>
                <a:gd name="T80" fmla="*/ 386 w 982"/>
                <a:gd name="T81" fmla="*/ 434 h 591"/>
                <a:gd name="T82" fmla="*/ 358 w 982"/>
                <a:gd name="T83" fmla="*/ 428 h 591"/>
                <a:gd name="T84" fmla="*/ 322 w 982"/>
                <a:gd name="T85" fmla="*/ 422 h 591"/>
                <a:gd name="T86" fmla="*/ 228 w 982"/>
                <a:gd name="T87" fmla="*/ 411 h 591"/>
                <a:gd name="T88" fmla="*/ 127 w 982"/>
                <a:gd name="T89" fmla="*/ 413 h 591"/>
                <a:gd name="T90" fmla="*/ 57 w 982"/>
                <a:gd name="T91" fmla="*/ 432 h 591"/>
                <a:gd name="T92" fmla="*/ 16 w 982"/>
                <a:gd name="T93" fmla="*/ 455 h 591"/>
                <a:gd name="T94" fmla="*/ 0 w 982"/>
                <a:gd name="T95" fmla="*/ 47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2" h="591">
                  <a:moveTo>
                    <a:pt x="0" y="471"/>
                  </a:moveTo>
                  <a:lnTo>
                    <a:pt x="18" y="467"/>
                  </a:lnTo>
                  <a:lnTo>
                    <a:pt x="123" y="455"/>
                  </a:lnTo>
                  <a:lnTo>
                    <a:pt x="211" y="457"/>
                  </a:lnTo>
                  <a:lnTo>
                    <a:pt x="255" y="464"/>
                  </a:lnTo>
                  <a:lnTo>
                    <a:pt x="299" y="474"/>
                  </a:lnTo>
                  <a:lnTo>
                    <a:pt x="389" y="511"/>
                  </a:lnTo>
                  <a:lnTo>
                    <a:pt x="480" y="553"/>
                  </a:lnTo>
                  <a:lnTo>
                    <a:pt x="575" y="585"/>
                  </a:lnTo>
                  <a:lnTo>
                    <a:pt x="624" y="589"/>
                  </a:lnTo>
                  <a:lnTo>
                    <a:pt x="669" y="591"/>
                  </a:lnTo>
                  <a:lnTo>
                    <a:pt x="716" y="581"/>
                  </a:lnTo>
                  <a:lnTo>
                    <a:pt x="732" y="553"/>
                  </a:lnTo>
                  <a:lnTo>
                    <a:pt x="729" y="547"/>
                  </a:lnTo>
                  <a:lnTo>
                    <a:pt x="718" y="549"/>
                  </a:lnTo>
                  <a:lnTo>
                    <a:pt x="666" y="539"/>
                  </a:lnTo>
                  <a:lnTo>
                    <a:pt x="640" y="520"/>
                  </a:lnTo>
                  <a:lnTo>
                    <a:pt x="627" y="501"/>
                  </a:lnTo>
                  <a:lnTo>
                    <a:pt x="623" y="488"/>
                  </a:lnTo>
                  <a:lnTo>
                    <a:pt x="618" y="474"/>
                  </a:lnTo>
                  <a:lnTo>
                    <a:pt x="621" y="449"/>
                  </a:lnTo>
                  <a:lnTo>
                    <a:pt x="640" y="411"/>
                  </a:lnTo>
                  <a:lnTo>
                    <a:pt x="733" y="329"/>
                  </a:lnTo>
                  <a:lnTo>
                    <a:pt x="833" y="259"/>
                  </a:lnTo>
                  <a:lnTo>
                    <a:pt x="882" y="223"/>
                  </a:lnTo>
                  <a:lnTo>
                    <a:pt x="948" y="150"/>
                  </a:lnTo>
                  <a:lnTo>
                    <a:pt x="980" y="82"/>
                  </a:lnTo>
                  <a:lnTo>
                    <a:pt x="982" y="25"/>
                  </a:lnTo>
                  <a:lnTo>
                    <a:pt x="974" y="0"/>
                  </a:lnTo>
                  <a:lnTo>
                    <a:pt x="971" y="5"/>
                  </a:lnTo>
                  <a:lnTo>
                    <a:pt x="929" y="42"/>
                  </a:lnTo>
                  <a:lnTo>
                    <a:pt x="873" y="79"/>
                  </a:lnTo>
                  <a:lnTo>
                    <a:pt x="833" y="101"/>
                  </a:lnTo>
                  <a:lnTo>
                    <a:pt x="790" y="126"/>
                  </a:lnTo>
                  <a:lnTo>
                    <a:pt x="713" y="189"/>
                  </a:lnTo>
                  <a:lnTo>
                    <a:pt x="608" y="294"/>
                  </a:lnTo>
                  <a:lnTo>
                    <a:pt x="540" y="359"/>
                  </a:lnTo>
                  <a:lnTo>
                    <a:pt x="509" y="388"/>
                  </a:lnTo>
                  <a:lnTo>
                    <a:pt x="464" y="422"/>
                  </a:lnTo>
                  <a:lnTo>
                    <a:pt x="430" y="437"/>
                  </a:lnTo>
                  <a:lnTo>
                    <a:pt x="386" y="434"/>
                  </a:lnTo>
                  <a:lnTo>
                    <a:pt x="358" y="428"/>
                  </a:lnTo>
                  <a:lnTo>
                    <a:pt x="322" y="422"/>
                  </a:lnTo>
                  <a:lnTo>
                    <a:pt x="228" y="411"/>
                  </a:lnTo>
                  <a:lnTo>
                    <a:pt x="127" y="413"/>
                  </a:lnTo>
                  <a:lnTo>
                    <a:pt x="57" y="432"/>
                  </a:lnTo>
                  <a:lnTo>
                    <a:pt x="16" y="455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46"/>
            <p:cNvSpPr>
              <a:spLocks/>
            </p:cNvSpPr>
            <p:nvPr/>
          </p:nvSpPr>
          <p:spPr bwMode="auto">
            <a:xfrm>
              <a:off x="-2009" y="727"/>
              <a:ext cx="328" cy="197"/>
            </a:xfrm>
            <a:custGeom>
              <a:avLst/>
              <a:gdLst>
                <a:gd name="T0" fmla="*/ 0 w 984"/>
                <a:gd name="T1" fmla="*/ 471 h 591"/>
                <a:gd name="T2" fmla="*/ 18 w 984"/>
                <a:gd name="T3" fmla="*/ 467 h 591"/>
                <a:gd name="T4" fmla="*/ 124 w 984"/>
                <a:gd name="T5" fmla="*/ 455 h 591"/>
                <a:gd name="T6" fmla="*/ 212 w 984"/>
                <a:gd name="T7" fmla="*/ 457 h 591"/>
                <a:gd name="T8" fmla="*/ 255 w 984"/>
                <a:gd name="T9" fmla="*/ 464 h 591"/>
                <a:gd name="T10" fmla="*/ 300 w 984"/>
                <a:gd name="T11" fmla="*/ 474 h 591"/>
                <a:gd name="T12" fmla="*/ 389 w 984"/>
                <a:gd name="T13" fmla="*/ 511 h 591"/>
                <a:gd name="T14" fmla="*/ 481 w 984"/>
                <a:gd name="T15" fmla="*/ 553 h 591"/>
                <a:gd name="T16" fmla="*/ 576 w 984"/>
                <a:gd name="T17" fmla="*/ 583 h 591"/>
                <a:gd name="T18" fmla="*/ 625 w 984"/>
                <a:gd name="T19" fmla="*/ 589 h 591"/>
                <a:gd name="T20" fmla="*/ 670 w 984"/>
                <a:gd name="T21" fmla="*/ 591 h 591"/>
                <a:gd name="T22" fmla="*/ 717 w 984"/>
                <a:gd name="T23" fmla="*/ 579 h 591"/>
                <a:gd name="T24" fmla="*/ 733 w 984"/>
                <a:gd name="T25" fmla="*/ 553 h 591"/>
                <a:gd name="T26" fmla="*/ 729 w 984"/>
                <a:gd name="T27" fmla="*/ 547 h 591"/>
                <a:gd name="T28" fmla="*/ 719 w 984"/>
                <a:gd name="T29" fmla="*/ 549 h 591"/>
                <a:gd name="T30" fmla="*/ 667 w 984"/>
                <a:gd name="T31" fmla="*/ 539 h 591"/>
                <a:gd name="T32" fmla="*/ 641 w 984"/>
                <a:gd name="T33" fmla="*/ 520 h 591"/>
                <a:gd name="T34" fmla="*/ 628 w 984"/>
                <a:gd name="T35" fmla="*/ 501 h 591"/>
                <a:gd name="T36" fmla="*/ 622 w 984"/>
                <a:gd name="T37" fmla="*/ 488 h 591"/>
                <a:gd name="T38" fmla="*/ 619 w 984"/>
                <a:gd name="T39" fmla="*/ 474 h 591"/>
                <a:gd name="T40" fmla="*/ 621 w 984"/>
                <a:gd name="T41" fmla="*/ 448 h 591"/>
                <a:gd name="T42" fmla="*/ 641 w 984"/>
                <a:gd name="T43" fmla="*/ 411 h 591"/>
                <a:gd name="T44" fmla="*/ 733 w 984"/>
                <a:gd name="T45" fmla="*/ 329 h 591"/>
                <a:gd name="T46" fmla="*/ 834 w 984"/>
                <a:gd name="T47" fmla="*/ 259 h 591"/>
                <a:gd name="T48" fmla="*/ 883 w 984"/>
                <a:gd name="T49" fmla="*/ 223 h 591"/>
                <a:gd name="T50" fmla="*/ 949 w 984"/>
                <a:gd name="T51" fmla="*/ 150 h 591"/>
                <a:gd name="T52" fmla="*/ 981 w 984"/>
                <a:gd name="T53" fmla="*/ 82 h 591"/>
                <a:gd name="T54" fmla="*/ 984 w 984"/>
                <a:gd name="T55" fmla="*/ 23 h 591"/>
                <a:gd name="T56" fmla="*/ 975 w 984"/>
                <a:gd name="T57" fmla="*/ 0 h 591"/>
                <a:gd name="T58" fmla="*/ 972 w 984"/>
                <a:gd name="T59" fmla="*/ 5 h 591"/>
                <a:gd name="T60" fmla="*/ 930 w 984"/>
                <a:gd name="T61" fmla="*/ 42 h 591"/>
                <a:gd name="T62" fmla="*/ 874 w 984"/>
                <a:gd name="T63" fmla="*/ 79 h 591"/>
                <a:gd name="T64" fmla="*/ 834 w 984"/>
                <a:gd name="T65" fmla="*/ 101 h 591"/>
                <a:gd name="T66" fmla="*/ 791 w 984"/>
                <a:gd name="T67" fmla="*/ 125 h 591"/>
                <a:gd name="T68" fmla="*/ 713 w 984"/>
                <a:gd name="T69" fmla="*/ 189 h 591"/>
                <a:gd name="T70" fmla="*/ 609 w 984"/>
                <a:gd name="T71" fmla="*/ 294 h 591"/>
                <a:gd name="T72" fmla="*/ 542 w 984"/>
                <a:gd name="T73" fmla="*/ 359 h 591"/>
                <a:gd name="T74" fmla="*/ 510 w 984"/>
                <a:gd name="T75" fmla="*/ 388 h 591"/>
                <a:gd name="T76" fmla="*/ 465 w 984"/>
                <a:gd name="T77" fmla="*/ 422 h 591"/>
                <a:gd name="T78" fmla="*/ 429 w 984"/>
                <a:gd name="T79" fmla="*/ 436 h 591"/>
                <a:gd name="T80" fmla="*/ 388 w 984"/>
                <a:gd name="T81" fmla="*/ 434 h 591"/>
                <a:gd name="T82" fmla="*/ 357 w 984"/>
                <a:gd name="T83" fmla="*/ 428 h 591"/>
                <a:gd name="T84" fmla="*/ 321 w 984"/>
                <a:gd name="T85" fmla="*/ 422 h 591"/>
                <a:gd name="T86" fmla="*/ 229 w 984"/>
                <a:gd name="T87" fmla="*/ 411 h 591"/>
                <a:gd name="T88" fmla="*/ 127 w 984"/>
                <a:gd name="T89" fmla="*/ 413 h 591"/>
                <a:gd name="T90" fmla="*/ 58 w 984"/>
                <a:gd name="T91" fmla="*/ 432 h 591"/>
                <a:gd name="T92" fmla="*/ 18 w 984"/>
                <a:gd name="T93" fmla="*/ 455 h 591"/>
                <a:gd name="T94" fmla="*/ 0 w 984"/>
                <a:gd name="T95" fmla="*/ 47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4" h="591">
                  <a:moveTo>
                    <a:pt x="0" y="471"/>
                  </a:moveTo>
                  <a:lnTo>
                    <a:pt x="18" y="467"/>
                  </a:lnTo>
                  <a:lnTo>
                    <a:pt x="124" y="455"/>
                  </a:lnTo>
                  <a:lnTo>
                    <a:pt x="212" y="457"/>
                  </a:lnTo>
                  <a:lnTo>
                    <a:pt x="255" y="464"/>
                  </a:lnTo>
                  <a:lnTo>
                    <a:pt x="300" y="474"/>
                  </a:lnTo>
                  <a:lnTo>
                    <a:pt x="389" y="511"/>
                  </a:lnTo>
                  <a:lnTo>
                    <a:pt x="481" y="553"/>
                  </a:lnTo>
                  <a:lnTo>
                    <a:pt x="576" y="583"/>
                  </a:lnTo>
                  <a:lnTo>
                    <a:pt x="625" y="589"/>
                  </a:lnTo>
                  <a:lnTo>
                    <a:pt x="670" y="591"/>
                  </a:lnTo>
                  <a:lnTo>
                    <a:pt x="717" y="579"/>
                  </a:lnTo>
                  <a:lnTo>
                    <a:pt x="733" y="553"/>
                  </a:lnTo>
                  <a:lnTo>
                    <a:pt x="729" y="547"/>
                  </a:lnTo>
                  <a:lnTo>
                    <a:pt x="719" y="549"/>
                  </a:lnTo>
                  <a:lnTo>
                    <a:pt x="667" y="539"/>
                  </a:lnTo>
                  <a:lnTo>
                    <a:pt x="641" y="520"/>
                  </a:lnTo>
                  <a:lnTo>
                    <a:pt x="628" y="501"/>
                  </a:lnTo>
                  <a:lnTo>
                    <a:pt x="622" y="488"/>
                  </a:lnTo>
                  <a:lnTo>
                    <a:pt x="619" y="474"/>
                  </a:lnTo>
                  <a:lnTo>
                    <a:pt x="621" y="448"/>
                  </a:lnTo>
                  <a:lnTo>
                    <a:pt x="641" y="411"/>
                  </a:lnTo>
                  <a:lnTo>
                    <a:pt x="733" y="329"/>
                  </a:lnTo>
                  <a:lnTo>
                    <a:pt x="834" y="259"/>
                  </a:lnTo>
                  <a:lnTo>
                    <a:pt x="883" y="223"/>
                  </a:lnTo>
                  <a:lnTo>
                    <a:pt x="949" y="150"/>
                  </a:lnTo>
                  <a:lnTo>
                    <a:pt x="981" y="82"/>
                  </a:lnTo>
                  <a:lnTo>
                    <a:pt x="984" y="23"/>
                  </a:lnTo>
                  <a:lnTo>
                    <a:pt x="975" y="0"/>
                  </a:lnTo>
                  <a:lnTo>
                    <a:pt x="972" y="5"/>
                  </a:lnTo>
                  <a:lnTo>
                    <a:pt x="930" y="42"/>
                  </a:lnTo>
                  <a:lnTo>
                    <a:pt x="874" y="79"/>
                  </a:lnTo>
                  <a:lnTo>
                    <a:pt x="834" y="101"/>
                  </a:lnTo>
                  <a:lnTo>
                    <a:pt x="791" y="125"/>
                  </a:lnTo>
                  <a:lnTo>
                    <a:pt x="713" y="189"/>
                  </a:lnTo>
                  <a:lnTo>
                    <a:pt x="609" y="294"/>
                  </a:lnTo>
                  <a:lnTo>
                    <a:pt x="542" y="359"/>
                  </a:lnTo>
                  <a:lnTo>
                    <a:pt x="510" y="388"/>
                  </a:lnTo>
                  <a:lnTo>
                    <a:pt x="465" y="422"/>
                  </a:lnTo>
                  <a:lnTo>
                    <a:pt x="429" y="436"/>
                  </a:lnTo>
                  <a:lnTo>
                    <a:pt x="388" y="434"/>
                  </a:lnTo>
                  <a:lnTo>
                    <a:pt x="357" y="428"/>
                  </a:lnTo>
                  <a:lnTo>
                    <a:pt x="321" y="422"/>
                  </a:lnTo>
                  <a:lnTo>
                    <a:pt x="229" y="411"/>
                  </a:lnTo>
                  <a:lnTo>
                    <a:pt x="127" y="413"/>
                  </a:lnTo>
                  <a:lnTo>
                    <a:pt x="58" y="432"/>
                  </a:lnTo>
                  <a:lnTo>
                    <a:pt x="18" y="455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47"/>
            <p:cNvSpPr>
              <a:spLocks/>
            </p:cNvSpPr>
            <p:nvPr/>
          </p:nvSpPr>
          <p:spPr bwMode="auto">
            <a:xfrm>
              <a:off x="-1300" y="2712"/>
              <a:ext cx="328" cy="197"/>
            </a:xfrm>
            <a:custGeom>
              <a:avLst/>
              <a:gdLst>
                <a:gd name="T0" fmla="*/ 0 w 984"/>
                <a:gd name="T1" fmla="*/ 471 h 591"/>
                <a:gd name="T2" fmla="*/ 19 w 984"/>
                <a:gd name="T3" fmla="*/ 467 h 591"/>
                <a:gd name="T4" fmla="*/ 124 w 984"/>
                <a:gd name="T5" fmla="*/ 455 h 591"/>
                <a:gd name="T6" fmla="*/ 212 w 984"/>
                <a:gd name="T7" fmla="*/ 457 h 591"/>
                <a:gd name="T8" fmla="*/ 257 w 984"/>
                <a:gd name="T9" fmla="*/ 464 h 591"/>
                <a:gd name="T10" fmla="*/ 300 w 984"/>
                <a:gd name="T11" fmla="*/ 474 h 591"/>
                <a:gd name="T12" fmla="*/ 389 w 984"/>
                <a:gd name="T13" fmla="*/ 511 h 591"/>
                <a:gd name="T14" fmla="*/ 481 w 984"/>
                <a:gd name="T15" fmla="*/ 553 h 591"/>
                <a:gd name="T16" fmla="*/ 576 w 984"/>
                <a:gd name="T17" fmla="*/ 585 h 591"/>
                <a:gd name="T18" fmla="*/ 625 w 984"/>
                <a:gd name="T19" fmla="*/ 589 h 591"/>
                <a:gd name="T20" fmla="*/ 670 w 984"/>
                <a:gd name="T21" fmla="*/ 591 h 591"/>
                <a:gd name="T22" fmla="*/ 717 w 984"/>
                <a:gd name="T23" fmla="*/ 581 h 591"/>
                <a:gd name="T24" fmla="*/ 733 w 984"/>
                <a:gd name="T25" fmla="*/ 553 h 591"/>
                <a:gd name="T26" fmla="*/ 730 w 984"/>
                <a:gd name="T27" fmla="*/ 547 h 591"/>
                <a:gd name="T28" fmla="*/ 719 w 984"/>
                <a:gd name="T29" fmla="*/ 549 h 591"/>
                <a:gd name="T30" fmla="*/ 667 w 984"/>
                <a:gd name="T31" fmla="*/ 539 h 591"/>
                <a:gd name="T32" fmla="*/ 641 w 984"/>
                <a:gd name="T33" fmla="*/ 520 h 591"/>
                <a:gd name="T34" fmla="*/ 628 w 984"/>
                <a:gd name="T35" fmla="*/ 501 h 591"/>
                <a:gd name="T36" fmla="*/ 622 w 984"/>
                <a:gd name="T37" fmla="*/ 488 h 591"/>
                <a:gd name="T38" fmla="*/ 619 w 984"/>
                <a:gd name="T39" fmla="*/ 475 h 591"/>
                <a:gd name="T40" fmla="*/ 622 w 984"/>
                <a:gd name="T41" fmla="*/ 449 h 591"/>
                <a:gd name="T42" fmla="*/ 641 w 984"/>
                <a:gd name="T43" fmla="*/ 411 h 591"/>
                <a:gd name="T44" fmla="*/ 735 w 984"/>
                <a:gd name="T45" fmla="*/ 329 h 591"/>
                <a:gd name="T46" fmla="*/ 834 w 984"/>
                <a:gd name="T47" fmla="*/ 261 h 591"/>
                <a:gd name="T48" fmla="*/ 883 w 984"/>
                <a:gd name="T49" fmla="*/ 223 h 591"/>
                <a:gd name="T50" fmla="*/ 949 w 984"/>
                <a:gd name="T51" fmla="*/ 150 h 591"/>
                <a:gd name="T52" fmla="*/ 981 w 984"/>
                <a:gd name="T53" fmla="*/ 82 h 591"/>
                <a:gd name="T54" fmla="*/ 984 w 984"/>
                <a:gd name="T55" fmla="*/ 25 h 591"/>
                <a:gd name="T56" fmla="*/ 975 w 984"/>
                <a:gd name="T57" fmla="*/ 0 h 591"/>
                <a:gd name="T58" fmla="*/ 972 w 984"/>
                <a:gd name="T59" fmla="*/ 5 h 591"/>
                <a:gd name="T60" fmla="*/ 930 w 984"/>
                <a:gd name="T61" fmla="*/ 42 h 591"/>
                <a:gd name="T62" fmla="*/ 874 w 984"/>
                <a:gd name="T63" fmla="*/ 79 h 591"/>
                <a:gd name="T64" fmla="*/ 834 w 984"/>
                <a:gd name="T65" fmla="*/ 101 h 591"/>
                <a:gd name="T66" fmla="*/ 791 w 984"/>
                <a:gd name="T67" fmla="*/ 127 h 591"/>
                <a:gd name="T68" fmla="*/ 714 w 984"/>
                <a:gd name="T69" fmla="*/ 189 h 591"/>
                <a:gd name="T70" fmla="*/ 609 w 984"/>
                <a:gd name="T71" fmla="*/ 294 h 591"/>
                <a:gd name="T72" fmla="*/ 542 w 984"/>
                <a:gd name="T73" fmla="*/ 359 h 591"/>
                <a:gd name="T74" fmla="*/ 510 w 984"/>
                <a:gd name="T75" fmla="*/ 388 h 591"/>
                <a:gd name="T76" fmla="*/ 465 w 984"/>
                <a:gd name="T77" fmla="*/ 422 h 591"/>
                <a:gd name="T78" fmla="*/ 431 w 984"/>
                <a:gd name="T79" fmla="*/ 437 h 591"/>
                <a:gd name="T80" fmla="*/ 388 w 984"/>
                <a:gd name="T81" fmla="*/ 435 h 591"/>
                <a:gd name="T82" fmla="*/ 357 w 984"/>
                <a:gd name="T83" fmla="*/ 429 h 591"/>
                <a:gd name="T84" fmla="*/ 323 w 984"/>
                <a:gd name="T85" fmla="*/ 422 h 591"/>
                <a:gd name="T86" fmla="*/ 229 w 984"/>
                <a:gd name="T87" fmla="*/ 411 h 591"/>
                <a:gd name="T88" fmla="*/ 127 w 984"/>
                <a:gd name="T89" fmla="*/ 413 h 591"/>
                <a:gd name="T90" fmla="*/ 58 w 984"/>
                <a:gd name="T91" fmla="*/ 432 h 591"/>
                <a:gd name="T92" fmla="*/ 18 w 984"/>
                <a:gd name="T93" fmla="*/ 455 h 591"/>
                <a:gd name="T94" fmla="*/ 0 w 984"/>
                <a:gd name="T95" fmla="*/ 47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4" h="591">
                  <a:moveTo>
                    <a:pt x="0" y="471"/>
                  </a:moveTo>
                  <a:lnTo>
                    <a:pt x="19" y="467"/>
                  </a:lnTo>
                  <a:lnTo>
                    <a:pt x="124" y="455"/>
                  </a:lnTo>
                  <a:lnTo>
                    <a:pt x="212" y="457"/>
                  </a:lnTo>
                  <a:lnTo>
                    <a:pt x="257" y="464"/>
                  </a:lnTo>
                  <a:lnTo>
                    <a:pt x="300" y="474"/>
                  </a:lnTo>
                  <a:lnTo>
                    <a:pt x="389" y="511"/>
                  </a:lnTo>
                  <a:lnTo>
                    <a:pt x="481" y="553"/>
                  </a:lnTo>
                  <a:lnTo>
                    <a:pt x="576" y="585"/>
                  </a:lnTo>
                  <a:lnTo>
                    <a:pt x="625" y="589"/>
                  </a:lnTo>
                  <a:lnTo>
                    <a:pt x="670" y="591"/>
                  </a:lnTo>
                  <a:lnTo>
                    <a:pt x="717" y="581"/>
                  </a:lnTo>
                  <a:lnTo>
                    <a:pt x="733" y="553"/>
                  </a:lnTo>
                  <a:lnTo>
                    <a:pt x="730" y="547"/>
                  </a:lnTo>
                  <a:lnTo>
                    <a:pt x="719" y="549"/>
                  </a:lnTo>
                  <a:lnTo>
                    <a:pt x="667" y="539"/>
                  </a:lnTo>
                  <a:lnTo>
                    <a:pt x="641" y="520"/>
                  </a:lnTo>
                  <a:lnTo>
                    <a:pt x="628" y="501"/>
                  </a:lnTo>
                  <a:lnTo>
                    <a:pt x="622" y="488"/>
                  </a:lnTo>
                  <a:lnTo>
                    <a:pt x="619" y="475"/>
                  </a:lnTo>
                  <a:lnTo>
                    <a:pt x="622" y="449"/>
                  </a:lnTo>
                  <a:lnTo>
                    <a:pt x="641" y="411"/>
                  </a:lnTo>
                  <a:lnTo>
                    <a:pt x="735" y="329"/>
                  </a:lnTo>
                  <a:lnTo>
                    <a:pt x="834" y="261"/>
                  </a:lnTo>
                  <a:lnTo>
                    <a:pt x="883" y="223"/>
                  </a:lnTo>
                  <a:lnTo>
                    <a:pt x="949" y="150"/>
                  </a:lnTo>
                  <a:lnTo>
                    <a:pt x="981" y="82"/>
                  </a:lnTo>
                  <a:lnTo>
                    <a:pt x="984" y="25"/>
                  </a:lnTo>
                  <a:lnTo>
                    <a:pt x="975" y="0"/>
                  </a:lnTo>
                  <a:lnTo>
                    <a:pt x="972" y="5"/>
                  </a:lnTo>
                  <a:lnTo>
                    <a:pt x="930" y="42"/>
                  </a:lnTo>
                  <a:lnTo>
                    <a:pt x="874" y="79"/>
                  </a:lnTo>
                  <a:lnTo>
                    <a:pt x="834" y="101"/>
                  </a:lnTo>
                  <a:lnTo>
                    <a:pt x="791" y="127"/>
                  </a:lnTo>
                  <a:lnTo>
                    <a:pt x="714" y="189"/>
                  </a:lnTo>
                  <a:lnTo>
                    <a:pt x="609" y="294"/>
                  </a:lnTo>
                  <a:lnTo>
                    <a:pt x="542" y="359"/>
                  </a:lnTo>
                  <a:lnTo>
                    <a:pt x="510" y="388"/>
                  </a:lnTo>
                  <a:lnTo>
                    <a:pt x="465" y="422"/>
                  </a:lnTo>
                  <a:lnTo>
                    <a:pt x="431" y="437"/>
                  </a:lnTo>
                  <a:lnTo>
                    <a:pt x="388" y="435"/>
                  </a:lnTo>
                  <a:lnTo>
                    <a:pt x="357" y="429"/>
                  </a:lnTo>
                  <a:lnTo>
                    <a:pt x="323" y="422"/>
                  </a:lnTo>
                  <a:lnTo>
                    <a:pt x="229" y="411"/>
                  </a:lnTo>
                  <a:lnTo>
                    <a:pt x="127" y="413"/>
                  </a:lnTo>
                  <a:lnTo>
                    <a:pt x="58" y="432"/>
                  </a:lnTo>
                  <a:lnTo>
                    <a:pt x="18" y="455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21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40228" y="856343"/>
            <a:ext cx="10813143" cy="52523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483052" y="6112329"/>
            <a:ext cx="11223172" cy="644072"/>
          </a:xfrm>
          <a:custGeom>
            <a:avLst/>
            <a:gdLst>
              <a:gd name="connsiteX0" fmla="*/ 1444735 w 11223172"/>
              <a:gd name="connsiteY0" fmla="*/ 572861 h 726623"/>
              <a:gd name="connsiteX1" fmla="*/ 1444735 w 11223172"/>
              <a:gd name="connsiteY1" fmla="*/ 572862 h 726623"/>
              <a:gd name="connsiteX2" fmla="*/ 1444735 w 11223172"/>
              <a:gd name="connsiteY2" fmla="*/ 572862 h 726623"/>
              <a:gd name="connsiteX3" fmla="*/ 495300 w 11223172"/>
              <a:gd name="connsiteY3" fmla="*/ 318406 h 726623"/>
              <a:gd name="connsiteX4" fmla="*/ 495301 w 11223172"/>
              <a:gd name="connsiteY4" fmla="*/ 318407 h 726623"/>
              <a:gd name="connsiteX5" fmla="*/ 495300 w 11223172"/>
              <a:gd name="connsiteY5" fmla="*/ 318407 h 726623"/>
              <a:gd name="connsiteX6" fmla="*/ 0 w 11223172"/>
              <a:gd name="connsiteY6" fmla="*/ 106135 h 726623"/>
              <a:gd name="connsiteX7" fmla="*/ 0 w 11223172"/>
              <a:gd name="connsiteY7" fmla="*/ 106136 h 726623"/>
              <a:gd name="connsiteX8" fmla="*/ 0 w 11223172"/>
              <a:gd name="connsiteY8" fmla="*/ 106136 h 726623"/>
              <a:gd name="connsiteX9" fmla="*/ 106136 w 11223172"/>
              <a:gd name="connsiteY9" fmla="*/ 0 h 726623"/>
              <a:gd name="connsiteX10" fmla="*/ 11117036 w 11223172"/>
              <a:gd name="connsiteY10" fmla="*/ 0 h 726623"/>
              <a:gd name="connsiteX11" fmla="*/ 11223172 w 11223172"/>
              <a:gd name="connsiteY11" fmla="*/ 106136 h 726623"/>
              <a:gd name="connsiteX12" fmla="*/ 11223171 w 11223172"/>
              <a:gd name="connsiteY12" fmla="*/ 106136 h 726623"/>
              <a:gd name="connsiteX13" fmla="*/ 11117035 w 11223172"/>
              <a:gd name="connsiteY13" fmla="*/ 212272 h 726623"/>
              <a:gd name="connsiteX14" fmla="*/ 10361170 w 11223172"/>
              <a:gd name="connsiteY14" fmla="*/ 212272 h 726623"/>
              <a:gd name="connsiteX15" fmla="*/ 10402478 w 11223172"/>
              <a:gd name="connsiteY15" fmla="*/ 220612 h 726623"/>
              <a:gd name="connsiteX16" fmla="*/ 10467301 w 11223172"/>
              <a:gd name="connsiteY16" fmla="*/ 318407 h 726623"/>
              <a:gd name="connsiteX17" fmla="*/ 10467300 w 11223172"/>
              <a:gd name="connsiteY17" fmla="*/ 318407 h 726623"/>
              <a:gd name="connsiteX18" fmla="*/ 10361164 w 11223172"/>
              <a:gd name="connsiteY18" fmla="*/ 424543 h 726623"/>
              <a:gd name="connsiteX19" fmla="*/ 9129930 w 11223172"/>
              <a:gd name="connsiteY19" fmla="*/ 424543 h 726623"/>
              <a:gd name="connsiteX20" fmla="*/ 9162826 w 11223172"/>
              <a:gd name="connsiteY20" fmla="*/ 431185 h 726623"/>
              <a:gd name="connsiteX21" fmla="*/ 9256736 w 11223172"/>
              <a:gd name="connsiteY21" fmla="*/ 572862 h 726623"/>
              <a:gd name="connsiteX22" fmla="*/ 9256735 w 11223172"/>
              <a:gd name="connsiteY22" fmla="*/ 572862 h 726623"/>
              <a:gd name="connsiteX23" fmla="*/ 9102974 w 11223172"/>
              <a:gd name="connsiteY23" fmla="*/ 726623 h 726623"/>
              <a:gd name="connsiteX24" fmla="*/ 1598496 w 11223172"/>
              <a:gd name="connsiteY24" fmla="*/ 726622 h 726623"/>
              <a:gd name="connsiteX25" fmla="*/ 1456818 w 11223172"/>
              <a:gd name="connsiteY25" fmla="*/ 632712 h 726623"/>
              <a:gd name="connsiteX26" fmla="*/ 1444735 w 11223172"/>
              <a:gd name="connsiteY26" fmla="*/ 572862 h 726623"/>
              <a:gd name="connsiteX27" fmla="*/ 1456818 w 11223172"/>
              <a:gd name="connsiteY27" fmla="*/ 513011 h 726623"/>
              <a:gd name="connsiteX28" fmla="*/ 1538645 w 11223172"/>
              <a:gd name="connsiteY28" fmla="*/ 431185 h 726623"/>
              <a:gd name="connsiteX29" fmla="*/ 1571545 w 11223172"/>
              <a:gd name="connsiteY29" fmla="*/ 424542 h 726623"/>
              <a:gd name="connsiteX30" fmla="*/ 601436 w 11223172"/>
              <a:gd name="connsiteY30" fmla="*/ 424542 h 726623"/>
              <a:gd name="connsiteX31" fmla="*/ 503641 w 11223172"/>
              <a:gd name="connsiteY31" fmla="*/ 359719 h 726623"/>
              <a:gd name="connsiteX32" fmla="*/ 495301 w 11223172"/>
              <a:gd name="connsiteY32" fmla="*/ 318407 h 726623"/>
              <a:gd name="connsiteX33" fmla="*/ 503641 w 11223172"/>
              <a:gd name="connsiteY33" fmla="*/ 277094 h 726623"/>
              <a:gd name="connsiteX34" fmla="*/ 560123 w 11223172"/>
              <a:gd name="connsiteY34" fmla="*/ 220612 h 726623"/>
              <a:gd name="connsiteX35" fmla="*/ 601436 w 11223172"/>
              <a:gd name="connsiteY35" fmla="*/ 212271 h 726623"/>
              <a:gd name="connsiteX36" fmla="*/ 106136 w 11223172"/>
              <a:gd name="connsiteY36" fmla="*/ 212271 h 726623"/>
              <a:gd name="connsiteX37" fmla="*/ 8341 w 11223172"/>
              <a:gd name="connsiteY37" fmla="*/ 147448 h 726623"/>
              <a:gd name="connsiteX38" fmla="*/ 0 w 11223172"/>
              <a:gd name="connsiteY38" fmla="*/ 106136 h 726623"/>
              <a:gd name="connsiteX39" fmla="*/ 8341 w 11223172"/>
              <a:gd name="connsiteY39" fmla="*/ 64823 h 726623"/>
              <a:gd name="connsiteX40" fmla="*/ 106136 w 11223172"/>
              <a:gd name="connsiteY40" fmla="*/ 0 h 72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1223172" h="726623">
                <a:moveTo>
                  <a:pt x="1444735" y="572861"/>
                </a:moveTo>
                <a:lnTo>
                  <a:pt x="1444735" y="572862"/>
                </a:lnTo>
                <a:lnTo>
                  <a:pt x="1444735" y="572862"/>
                </a:lnTo>
                <a:close/>
                <a:moveTo>
                  <a:pt x="495300" y="318406"/>
                </a:moveTo>
                <a:lnTo>
                  <a:pt x="495301" y="318407"/>
                </a:lnTo>
                <a:lnTo>
                  <a:pt x="495300" y="318407"/>
                </a:lnTo>
                <a:close/>
                <a:moveTo>
                  <a:pt x="0" y="106135"/>
                </a:moveTo>
                <a:lnTo>
                  <a:pt x="0" y="106136"/>
                </a:lnTo>
                <a:lnTo>
                  <a:pt x="0" y="106136"/>
                </a:lnTo>
                <a:close/>
                <a:moveTo>
                  <a:pt x="106136" y="0"/>
                </a:moveTo>
                <a:lnTo>
                  <a:pt x="11117036" y="0"/>
                </a:lnTo>
                <a:cubicBezTo>
                  <a:pt x="11175653" y="0"/>
                  <a:pt x="11223172" y="47519"/>
                  <a:pt x="11223172" y="106136"/>
                </a:cubicBezTo>
                <a:lnTo>
                  <a:pt x="11223171" y="106136"/>
                </a:lnTo>
                <a:cubicBezTo>
                  <a:pt x="11223171" y="164753"/>
                  <a:pt x="11175652" y="212272"/>
                  <a:pt x="11117035" y="212272"/>
                </a:cubicBezTo>
                <a:lnTo>
                  <a:pt x="10361170" y="212272"/>
                </a:lnTo>
                <a:lnTo>
                  <a:pt x="10402478" y="220612"/>
                </a:lnTo>
                <a:cubicBezTo>
                  <a:pt x="10440572" y="236724"/>
                  <a:pt x="10467301" y="274445"/>
                  <a:pt x="10467301" y="318407"/>
                </a:cubicBezTo>
                <a:lnTo>
                  <a:pt x="10467300" y="318407"/>
                </a:lnTo>
                <a:cubicBezTo>
                  <a:pt x="10467300" y="377024"/>
                  <a:pt x="10419781" y="424543"/>
                  <a:pt x="10361164" y="424543"/>
                </a:cubicBezTo>
                <a:lnTo>
                  <a:pt x="9129930" y="424543"/>
                </a:lnTo>
                <a:lnTo>
                  <a:pt x="9162826" y="431185"/>
                </a:lnTo>
                <a:cubicBezTo>
                  <a:pt x="9218013" y="454527"/>
                  <a:pt x="9256736" y="509172"/>
                  <a:pt x="9256736" y="572862"/>
                </a:cubicBezTo>
                <a:lnTo>
                  <a:pt x="9256735" y="572862"/>
                </a:lnTo>
                <a:cubicBezTo>
                  <a:pt x="9256735" y="657782"/>
                  <a:pt x="9187894" y="726623"/>
                  <a:pt x="9102974" y="726623"/>
                </a:cubicBezTo>
                <a:lnTo>
                  <a:pt x="1598496" y="726622"/>
                </a:lnTo>
                <a:cubicBezTo>
                  <a:pt x="1534806" y="726622"/>
                  <a:pt x="1480161" y="687899"/>
                  <a:pt x="1456818" y="632712"/>
                </a:cubicBezTo>
                <a:lnTo>
                  <a:pt x="1444735" y="572862"/>
                </a:lnTo>
                <a:lnTo>
                  <a:pt x="1456818" y="513011"/>
                </a:lnTo>
                <a:cubicBezTo>
                  <a:pt x="1472380" y="476220"/>
                  <a:pt x="1501854" y="446746"/>
                  <a:pt x="1538645" y="431185"/>
                </a:cubicBezTo>
                <a:lnTo>
                  <a:pt x="1571545" y="424542"/>
                </a:lnTo>
                <a:lnTo>
                  <a:pt x="601436" y="424542"/>
                </a:lnTo>
                <a:cubicBezTo>
                  <a:pt x="557474" y="424542"/>
                  <a:pt x="519753" y="397813"/>
                  <a:pt x="503641" y="359719"/>
                </a:cubicBezTo>
                <a:lnTo>
                  <a:pt x="495301" y="318407"/>
                </a:lnTo>
                <a:lnTo>
                  <a:pt x="503641" y="277094"/>
                </a:lnTo>
                <a:cubicBezTo>
                  <a:pt x="514383" y="251699"/>
                  <a:pt x="534728" y="231354"/>
                  <a:pt x="560123" y="220612"/>
                </a:cubicBezTo>
                <a:lnTo>
                  <a:pt x="601436" y="212271"/>
                </a:lnTo>
                <a:lnTo>
                  <a:pt x="106136" y="212271"/>
                </a:lnTo>
                <a:cubicBezTo>
                  <a:pt x="62174" y="212271"/>
                  <a:pt x="24453" y="185542"/>
                  <a:pt x="8341" y="147448"/>
                </a:cubicBezTo>
                <a:lnTo>
                  <a:pt x="0" y="106136"/>
                </a:lnTo>
                <a:lnTo>
                  <a:pt x="8341" y="64823"/>
                </a:lnTo>
                <a:cubicBezTo>
                  <a:pt x="24453" y="26730"/>
                  <a:pt x="62174" y="0"/>
                  <a:pt x="10613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78363" y="103876"/>
            <a:ext cx="61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자기소개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62301" y="171792"/>
            <a:ext cx="578415" cy="578415"/>
          </a:xfrm>
          <a:prstGeom prst="ellipse">
            <a:avLst/>
          </a:prstGeom>
          <a:solidFill>
            <a:srgbClr val="509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PAGE</a:t>
            </a:r>
            <a:r>
              <a:rPr lang="en-US" altLang="ko-KR" sz="1050" b="1" dirty="0"/>
              <a:t>01</a:t>
            </a:r>
            <a:endParaRPr lang="ko-KR" altLang="en-US" sz="1050" b="1" dirty="0"/>
          </a:p>
        </p:txBody>
      </p:sp>
      <p:sp>
        <p:nvSpPr>
          <p:cNvPr id="11" name="타원 10"/>
          <p:cNvSpPr/>
          <p:nvPr/>
        </p:nvSpPr>
        <p:spPr>
          <a:xfrm>
            <a:off x="1023287" y="232753"/>
            <a:ext cx="54000" cy="5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1042337" y="0"/>
            <a:ext cx="0" cy="259753"/>
          </a:xfrm>
          <a:prstGeom prst="line">
            <a:avLst/>
          </a:prstGeom>
          <a:ln>
            <a:gradFill>
              <a:gsLst>
                <a:gs pos="68000">
                  <a:schemeClr val="accent1">
                    <a:lumMod val="5000"/>
                    <a:lumOff val="95000"/>
                  </a:schemeClr>
                </a:gs>
                <a:gs pos="67000">
                  <a:srgbClr val="5097C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1340716" y="5578637"/>
            <a:ext cx="9784627" cy="923809"/>
            <a:chOff x="1340716" y="5578637"/>
            <a:chExt cx="9784627" cy="92380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143" y="5578637"/>
              <a:ext cx="636200" cy="6362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7507" y="6108701"/>
              <a:ext cx="306845" cy="306845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8736" y="5916614"/>
              <a:ext cx="409527" cy="409527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7604" y="5916614"/>
              <a:ext cx="384174" cy="384174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989" y="5638799"/>
              <a:ext cx="676275" cy="676275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6813" y="5724377"/>
              <a:ext cx="599454" cy="599454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5281" y="6207872"/>
              <a:ext cx="294574" cy="294574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716" y="6044293"/>
              <a:ext cx="365252" cy="36525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7C3A5D2-9D3F-4C2A-00CB-AA16B766D5D1}"/>
              </a:ext>
            </a:extLst>
          </p:cNvPr>
          <p:cNvSpPr txBox="1"/>
          <p:nvPr/>
        </p:nvSpPr>
        <p:spPr>
          <a:xfrm>
            <a:off x="1023287" y="1115736"/>
            <a:ext cx="92280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 err="1"/>
              <a:t>오한샘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취미 </a:t>
            </a:r>
            <a:r>
              <a:rPr lang="en-US" altLang="ko-KR" dirty="0"/>
              <a:t>: </a:t>
            </a:r>
            <a:r>
              <a:rPr lang="ko-KR" altLang="en-US" dirty="0"/>
              <a:t>독서</a:t>
            </a:r>
            <a:r>
              <a:rPr lang="en-US" altLang="ko-KR" dirty="0"/>
              <a:t>, </a:t>
            </a:r>
            <a:r>
              <a:rPr lang="ko-KR" altLang="en-US" dirty="0"/>
              <a:t>영화</a:t>
            </a:r>
            <a:r>
              <a:rPr lang="en-US" altLang="ko-KR" dirty="0"/>
              <a:t>, </a:t>
            </a:r>
            <a:r>
              <a:rPr lang="ko-KR" altLang="en-US" dirty="0"/>
              <a:t>음악 감상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좋아하는 컨텐츠 </a:t>
            </a:r>
            <a:r>
              <a:rPr lang="en-US" altLang="ko-KR" dirty="0"/>
              <a:t>: </a:t>
            </a:r>
            <a:r>
              <a:rPr lang="ko-KR" altLang="en-US" dirty="0"/>
              <a:t>새로운 책</a:t>
            </a:r>
            <a:r>
              <a:rPr lang="en-US" altLang="ko-KR" dirty="0"/>
              <a:t>, </a:t>
            </a:r>
            <a:r>
              <a:rPr lang="ko-KR" altLang="en-US" dirty="0"/>
              <a:t>공포영화 감상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좌우명 </a:t>
            </a:r>
            <a:r>
              <a:rPr lang="en-US" altLang="ko-KR" dirty="0"/>
              <a:t>: </a:t>
            </a:r>
            <a:r>
              <a:rPr lang="ko-KR" altLang="en-US" dirty="0"/>
              <a:t>주위에 </a:t>
            </a:r>
            <a:r>
              <a:rPr lang="ko-KR" altLang="en-US" dirty="0" err="1"/>
              <a:t>신경쓰지</a:t>
            </a:r>
            <a:r>
              <a:rPr lang="ko-KR" altLang="en-US"/>
              <a:t> 말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보유 장비 </a:t>
            </a:r>
            <a:r>
              <a:rPr lang="en-US" altLang="ko-KR" dirty="0"/>
              <a:t>: </a:t>
            </a:r>
            <a:r>
              <a:rPr lang="ko-KR" altLang="en-US" dirty="0"/>
              <a:t>노트북</a:t>
            </a:r>
            <a:r>
              <a:rPr lang="en-US" altLang="ko-KR" dirty="0"/>
              <a:t>(window)</a:t>
            </a:r>
          </a:p>
          <a:p>
            <a:endParaRPr lang="en-US" altLang="ko-KR" dirty="0"/>
          </a:p>
          <a:p>
            <a:r>
              <a:rPr lang="ko-KR" altLang="en-US" dirty="0"/>
              <a:t>교육에서 기대하는 효과 </a:t>
            </a:r>
            <a:r>
              <a:rPr lang="en-US" altLang="ko-KR" dirty="0"/>
              <a:t>: </a:t>
            </a:r>
            <a:r>
              <a:rPr lang="ko-KR" altLang="en-US" dirty="0"/>
              <a:t>해당 과목의 기초를 다지는 것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019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40228" y="856343"/>
            <a:ext cx="10813143" cy="52523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483052" y="6112329"/>
            <a:ext cx="11223172" cy="644072"/>
          </a:xfrm>
          <a:custGeom>
            <a:avLst/>
            <a:gdLst>
              <a:gd name="connsiteX0" fmla="*/ 1444735 w 11223172"/>
              <a:gd name="connsiteY0" fmla="*/ 572861 h 726623"/>
              <a:gd name="connsiteX1" fmla="*/ 1444735 w 11223172"/>
              <a:gd name="connsiteY1" fmla="*/ 572862 h 726623"/>
              <a:gd name="connsiteX2" fmla="*/ 1444735 w 11223172"/>
              <a:gd name="connsiteY2" fmla="*/ 572862 h 726623"/>
              <a:gd name="connsiteX3" fmla="*/ 495300 w 11223172"/>
              <a:gd name="connsiteY3" fmla="*/ 318406 h 726623"/>
              <a:gd name="connsiteX4" fmla="*/ 495301 w 11223172"/>
              <a:gd name="connsiteY4" fmla="*/ 318407 h 726623"/>
              <a:gd name="connsiteX5" fmla="*/ 495300 w 11223172"/>
              <a:gd name="connsiteY5" fmla="*/ 318407 h 726623"/>
              <a:gd name="connsiteX6" fmla="*/ 0 w 11223172"/>
              <a:gd name="connsiteY6" fmla="*/ 106135 h 726623"/>
              <a:gd name="connsiteX7" fmla="*/ 0 w 11223172"/>
              <a:gd name="connsiteY7" fmla="*/ 106136 h 726623"/>
              <a:gd name="connsiteX8" fmla="*/ 0 w 11223172"/>
              <a:gd name="connsiteY8" fmla="*/ 106136 h 726623"/>
              <a:gd name="connsiteX9" fmla="*/ 106136 w 11223172"/>
              <a:gd name="connsiteY9" fmla="*/ 0 h 726623"/>
              <a:gd name="connsiteX10" fmla="*/ 11117036 w 11223172"/>
              <a:gd name="connsiteY10" fmla="*/ 0 h 726623"/>
              <a:gd name="connsiteX11" fmla="*/ 11223172 w 11223172"/>
              <a:gd name="connsiteY11" fmla="*/ 106136 h 726623"/>
              <a:gd name="connsiteX12" fmla="*/ 11223171 w 11223172"/>
              <a:gd name="connsiteY12" fmla="*/ 106136 h 726623"/>
              <a:gd name="connsiteX13" fmla="*/ 11117035 w 11223172"/>
              <a:gd name="connsiteY13" fmla="*/ 212272 h 726623"/>
              <a:gd name="connsiteX14" fmla="*/ 10361170 w 11223172"/>
              <a:gd name="connsiteY14" fmla="*/ 212272 h 726623"/>
              <a:gd name="connsiteX15" fmla="*/ 10402478 w 11223172"/>
              <a:gd name="connsiteY15" fmla="*/ 220612 h 726623"/>
              <a:gd name="connsiteX16" fmla="*/ 10467301 w 11223172"/>
              <a:gd name="connsiteY16" fmla="*/ 318407 h 726623"/>
              <a:gd name="connsiteX17" fmla="*/ 10467300 w 11223172"/>
              <a:gd name="connsiteY17" fmla="*/ 318407 h 726623"/>
              <a:gd name="connsiteX18" fmla="*/ 10361164 w 11223172"/>
              <a:gd name="connsiteY18" fmla="*/ 424543 h 726623"/>
              <a:gd name="connsiteX19" fmla="*/ 9129930 w 11223172"/>
              <a:gd name="connsiteY19" fmla="*/ 424543 h 726623"/>
              <a:gd name="connsiteX20" fmla="*/ 9162826 w 11223172"/>
              <a:gd name="connsiteY20" fmla="*/ 431185 h 726623"/>
              <a:gd name="connsiteX21" fmla="*/ 9256736 w 11223172"/>
              <a:gd name="connsiteY21" fmla="*/ 572862 h 726623"/>
              <a:gd name="connsiteX22" fmla="*/ 9256735 w 11223172"/>
              <a:gd name="connsiteY22" fmla="*/ 572862 h 726623"/>
              <a:gd name="connsiteX23" fmla="*/ 9102974 w 11223172"/>
              <a:gd name="connsiteY23" fmla="*/ 726623 h 726623"/>
              <a:gd name="connsiteX24" fmla="*/ 1598496 w 11223172"/>
              <a:gd name="connsiteY24" fmla="*/ 726622 h 726623"/>
              <a:gd name="connsiteX25" fmla="*/ 1456818 w 11223172"/>
              <a:gd name="connsiteY25" fmla="*/ 632712 h 726623"/>
              <a:gd name="connsiteX26" fmla="*/ 1444735 w 11223172"/>
              <a:gd name="connsiteY26" fmla="*/ 572862 h 726623"/>
              <a:gd name="connsiteX27" fmla="*/ 1456818 w 11223172"/>
              <a:gd name="connsiteY27" fmla="*/ 513011 h 726623"/>
              <a:gd name="connsiteX28" fmla="*/ 1538645 w 11223172"/>
              <a:gd name="connsiteY28" fmla="*/ 431185 h 726623"/>
              <a:gd name="connsiteX29" fmla="*/ 1571545 w 11223172"/>
              <a:gd name="connsiteY29" fmla="*/ 424542 h 726623"/>
              <a:gd name="connsiteX30" fmla="*/ 601436 w 11223172"/>
              <a:gd name="connsiteY30" fmla="*/ 424542 h 726623"/>
              <a:gd name="connsiteX31" fmla="*/ 503641 w 11223172"/>
              <a:gd name="connsiteY31" fmla="*/ 359719 h 726623"/>
              <a:gd name="connsiteX32" fmla="*/ 495301 w 11223172"/>
              <a:gd name="connsiteY32" fmla="*/ 318407 h 726623"/>
              <a:gd name="connsiteX33" fmla="*/ 503641 w 11223172"/>
              <a:gd name="connsiteY33" fmla="*/ 277094 h 726623"/>
              <a:gd name="connsiteX34" fmla="*/ 560123 w 11223172"/>
              <a:gd name="connsiteY34" fmla="*/ 220612 h 726623"/>
              <a:gd name="connsiteX35" fmla="*/ 601436 w 11223172"/>
              <a:gd name="connsiteY35" fmla="*/ 212271 h 726623"/>
              <a:gd name="connsiteX36" fmla="*/ 106136 w 11223172"/>
              <a:gd name="connsiteY36" fmla="*/ 212271 h 726623"/>
              <a:gd name="connsiteX37" fmla="*/ 8341 w 11223172"/>
              <a:gd name="connsiteY37" fmla="*/ 147448 h 726623"/>
              <a:gd name="connsiteX38" fmla="*/ 0 w 11223172"/>
              <a:gd name="connsiteY38" fmla="*/ 106136 h 726623"/>
              <a:gd name="connsiteX39" fmla="*/ 8341 w 11223172"/>
              <a:gd name="connsiteY39" fmla="*/ 64823 h 726623"/>
              <a:gd name="connsiteX40" fmla="*/ 106136 w 11223172"/>
              <a:gd name="connsiteY40" fmla="*/ 0 h 72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1223172" h="726623">
                <a:moveTo>
                  <a:pt x="1444735" y="572861"/>
                </a:moveTo>
                <a:lnTo>
                  <a:pt x="1444735" y="572862"/>
                </a:lnTo>
                <a:lnTo>
                  <a:pt x="1444735" y="572862"/>
                </a:lnTo>
                <a:close/>
                <a:moveTo>
                  <a:pt x="495300" y="318406"/>
                </a:moveTo>
                <a:lnTo>
                  <a:pt x="495301" y="318407"/>
                </a:lnTo>
                <a:lnTo>
                  <a:pt x="495300" y="318407"/>
                </a:lnTo>
                <a:close/>
                <a:moveTo>
                  <a:pt x="0" y="106135"/>
                </a:moveTo>
                <a:lnTo>
                  <a:pt x="0" y="106136"/>
                </a:lnTo>
                <a:lnTo>
                  <a:pt x="0" y="106136"/>
                </a:lnTo>
                <a:close/>
                <a:moveTo>
                  <a:pt x="106136" y="0"/>
                </a:moveTo>
                <a:lnTo>
                  <a:pt x="11117036" y="0"/>
                </a:lnTo>
                <a:cubicBezTo>
                  <a:pt x="11175653" y="0"/>
                  <a:pt x="11223172" y="47519"/>
                  <a:pt x="11223172" y="106136"/>
                </a:cubicBezTo>
                <a:lnTo>
                  <a:pt x="11223171" y="106136"/>
                </a:lnTo>
                <a:cubicBezTo>
                  <a:pt x="11223171" y="164753"/>
                  <a:pt x="11175652" y="212272"/>
                  <a:pt x="11117035" y="212272"/>
                </a:cubicBezTo>
                <a:lnTo>
                  <a:pt x="10361170" y="212272"/>
                </a:lnTo>
                <a:lnTo>
                  <a:pt x="10402478" y="220612"/>
                </a:lnTo>
                <a:cubicBezTo>
                  <a:pt x="10440572" y="236724"/>
                  <a:pt x="10467301" y="274445"/>
                  <a:pt x="10467301" y="318407"/>
                </a:cubicBezTo>
                <a:lnTo>
                  <a:pt x="10467300" y="318407"/>
                </a:lnTo>
                <a:cubicBezTo>
                  <a:pt x="10467300" y="377024"/>
                  <a:pt x="10419781" y="424543"/>
                  <a:pt x="10361164" y="424543"/>
                </a:cubicBezTo>
                <a:lnTo>
                  <a:pt x="9129930" y="424543"/>
                </a:lnTo>
                <a:lnTo>
                  <a:pt x="9162826" y="431185"/>
                </a:lnTo>
                <a:cubicBezTo>
                  <a:pt x="9218013" y="454527"/>
                  <a:pt x="9256736" y="509172"/>
                  <a:pt x="9256736" y="572862"/>
                </a:cubicBezTo>
                <a:lnTo>
                  <a:pt x="9256735" y="572862"/>
                </a:lnTo>
                <a:cubicBezTo>
                  <a:pt x="9256735" y="657782"/>
                  <a:pt x="9187894" y="726623"/>
                  <a:pt x="9102974" y="726623"/>
                </a:cubicBezTo>
                <a:lnTo>
                  <a:pt x="1598496" y="726622"/>
                </a:lnTo>
                <a:cubicBezTo>
                  <a:pt x="1534806" y="726622"/>
                  <a:pt x="1480161" y="687899"/>
                  <a:pt x="1456818" y="632712"/>
                </a:cubicBezTo>
                <a:lnTo>
                  <a:pt x="1444735" y="572862"/>
                </a:lnTo>
                <a:lnTo>
                  <a:pt x="1456818" y="513011"/>
                </a:lnTo>
                <a:cubicBezTo>
                  <a:pt x="1472380" y="476220"/>
                  <a:pt x="1501854" y="446746"/>
                  <a:pt x="1538645" y="431185"/>
                </a:cubicBezTo>
                <a:lnTo>
                  <a:pt x="1571545" y="424542"/>
                </a:lnTo>
                <a:lnTo>
                  <a:pt x="601436" y="424542"/>
                </a:lnTo>
                <a:cubicBezTo>
                  <a:pt x="557474" y="424542"/>
                  <a:pt x="519753" y="397813"/>
                  <a:pt x="503641" y="359719"/>
                </a:cubicBezTo>
                <a:lnTo>
                  <a:pt x="495301" y="318407"/>
                </a:lnTo>
                <a:lnTo>
                  <a:pt x="503641" y="277094"/>
                </a:lnTo>
                <a:cubicBezTo>
                  <a:pt x="514383" y="251699"/>
                  <a:pt x="534728" y="231354"/>
                  <a:pt x="560123" y="220612"/>
                </a:cubicBezTo>
                <a:lnTo>
                  <a:pt x="601436" y="212271"/>
                </a:lnTo>
                <a:lnTo>
                  <a:pt x="106136" y="212271"/>
                </a:lnTo>
                <a:cubicBezTo>
                  <a:pt x="62174" y="212271"/>
                  <a:pt x="24453" y="185542"/>
                  <a:pt x="8341" y="147448"/>
                </a:cubicBezTo>
                <a:lnTo>
                  <a:pt x="0" y="106136"/>
                </a:lnTo>
                <a:lnTo>
                  <a:pt x="8341" y="64823"/>
                </a:lnTo>
                <a:cubicBezTo>
                  <a:pt x="24453" y="26730"/>
                  <a:pt x="62174" y="0"/>
                  <a:pt x="10613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78363" y="103876"/>
            <a:ext cx="61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좋아하는 사진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62301" y="171792"/>
            <a:ext cx="578415" cy="578415"/>
          </a:xfrm>
          <a:prstGeom prst="ellipse">
            <a:avLst/>
          </a:prstGeom>
          <a:solidFill>
            <a:srgbClr val="509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23287" y="232753"/>
            <a:ext cx="54000" cy="5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42337" y="0"/>
            <a:ext cx="0" cy="259753"/>
          </a:xfrm>
          <a:prstGeom prst="line">
            <a:avLst/>
          </a:prstGeom>
          <a:ln>
            <a:gradFill>
              <a:gsLst>
                <a:gs pos="68000">
                  <a:schemeClr val="accent1">
                    <a:lumMod val="5000"/>
                    <a:lumOff val="95000"/>
                  </a:schemeClr>
                </a:gs>
                <a:gs pos="67000">
                  <a:srgbClr val="5097C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1340716" y="5578637"/>
            <a:ext cx="9784627" cy="923809"/>
            <a:chOff x="1340716" y="5578637"/>
            <a:chExt cx="9784627" cy="92380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143" y="5578637"/>
              <a:ext cx="636200" cy="6362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7507" y="6108701"/>
              <a:ext cx="306845" cy="306845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8736" y="5916614"/>
              <a:ext cx="409527" cy="409527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7604" y="5916614"/>
              <a:ext cx="384174" cy="384174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989" y="5638799"/>
              <a:ext cx="676275" cy="676275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6813" y="5724377"/>
              <a:ext cx="599454" cy="599454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5281" y="6207872"/>
              <a:ext cx="294574" cy="294574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716" y="6044293"/>
              <a:ext cx="365252" cy="365252"/>
            </a:xfrm>
            <a:prstGeom prst="rect">
              <a:avLst/>
            </a:prstGeom>
          </p:spPr>
        </p:pic>
      </p:grpSp>
      <p:pic>
        <p:nvPicPr>
          <p:cNvPr id="4" name="그림 3" descr="하늘, 실외, 사람, 포유류이(가) 표시된 사진&#10;&#10;자동 생성된 설명">
            <a:extLst>
              <a:ext uri="{FF2B5EF4-FFF2-40B4-BE49-F238E27FC236}">
                <a16:creationId xmlns:a16="http://schemas.microsoft.com/office/drawing/2014/main" id="{841503B6-2B48-58F9-FCBC-DE88C0DE35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59" y="888422"/>
            <a:ext cx="4269828" cy="512379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C4FBEDE-9618-B7F7-77C1-F6B813F6EF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319" y="852715"/>
            <a:ext cx="4078093" cy="514894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893D2B1-2012-C605-5773-D189A6F3154C}"/>
              </a:ext>
            </a:extLst>
          </p:cNvPr>
          <p:cNvSpPr/>
          <p:nvPr/>
        </p:nvSpPr>
        <p:spPr>
          <a:xfrm>
            <a:off x="6970440" y="119288"/>
            <a:ext cx="4459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개인 아이콘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83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60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hansam o</cp:lastModifiedBy>
  <cp:revision>443</cp:revision>
  <dcterms:created xsi:type="dcterms:W3CDTF">2018-08-02T07:05:36Z</dcterms:created>
  <dcterms:modified xsi:type="dcterms:W3CDTF">2022-08-22T07:08:04Z</dcterms:modified>
</cp:coreProperties>
</file>