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7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5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0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0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7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4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7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0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5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9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9DA1-6C64-4385-8E39-C2AC695423F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A7DC-549E-4A55-B88E-D09C58C4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7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백화점 매출 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94283" y="494950"/>
            <a:ext cx="22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394283" y="957743"/>
            <a:ext cx="22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4283" y="1420536"/>
            <a:ext cx="22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>
                <a:hlinkClick r:id="rId4" action="ppaction://hlinksldjump"/>
              </a:rPr>
              <a:t>출력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283" y="1883329"/>
            <a:ext cx="22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4283" y="2808915"/>
            <a:ext cx="22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작업 버튼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4283" y="2346122"/>
            <a:ext cx="22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7780" y="268448"/>
            <a:ext cx="1921079" cy="3196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5362" y="494950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InputScreen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15362" y="957743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editScreen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15362" y="1420536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printScreen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5362" y="1883329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searchScreen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15362" y="2346122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endScreen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15362" y="2808915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jakupScreen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1694576" y="662730"/>
            <a:ext cx="62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694576" y="1166070"/>
            <a:ext cx="62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1694576" y="1564655"/>
            <a:ext cx="62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694576" y="2067995"/>
            <a:ext cx="62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694576" y="2502933"/>
            <a:ext cx="62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1694576" y="3006273"/>
            <a:ext cx="62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174" y="604007"/>
            <a:ext cx="22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174" y="1166070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9527" y="1166070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inputNameA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174" y="1786856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전화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9527" y="1786856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inputTelA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174" y="2407642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89527" y="2407642"/>
            <a:ext cx="23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inputAgeA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173" y="3028428"/>
            <a:ext cx="25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2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453" y="545284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 수정 선택 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453" y="1644457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1453" y="1145419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453" y="2143495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1453" y="2743200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검색 번호를 선택하세요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101442" y="1330085"/>
            <a:ext cx="233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97167" y="159392"/>
            <a:ext cx="5276675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81725" y="360618"/>
            <a:ext cx="28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이름을 입력하세요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81724" y="2600802"/>
            <a:ext cx="452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수정할 정보의 번호를 입력하세요</a:t>
            </a:r>
            <a:r>
              <a:rPr lang="en-US" altLang="ko-KR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5615" y="956236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	</a:t>
            </a:r>
            <a:r>
              <a:rPr lang="ko-KR" altLang="en-US" dirty="0" smtClean="0"/>
              <a:t>전화</a:t>
            </a:r>
            <a:r>
              <a:rPr lang="en-US" altLang="ko-KR" dirty="0" smtClean="0"/>
              <a:t>		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	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65615" y="1409187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kim	010-1515-1515	25	1.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65615" y="1862138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kim	010-2335-3242	30	2.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781724" y="692305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781724" y="223147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65615" y="3053753"/>
            <a:ext cx="70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65615" y="3971958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kim	010-1515-1515	25	1.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65615" y="4922173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65615" y="4423135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65615" y="5421211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65615" y="6020916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작업 번호를 선택하세요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5615" y="3519007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	</a:t>
            </a:r>
            <a:r>
              <a:rPr lang="ko-KR" altLang="en-US" dirty="0" smtClean="0"/>
              <a:t>전화</a:t>
            </a:r>
            <a:r>
              <a:rPr lang="en-US" altLang="ko-KR" dirty="0" smtClean="0"/>
              <a:t>		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	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2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731" y="528397"/>
            <a:ext cx="44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	</a:t>
            </a:r>
            <a:r>
              <a:rPr lang="ko-KR" altLang="en-US" dirty="0" smtClean="0"/>
              <a:t>전화</a:t>
            </a:r>
            <a:r>
              <a:rPr lang="en-US" altLang="ko-KR" dirty="0" smtClean="0"/>
              <a:t>		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731" y="1669411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Park  	010-7347-7987	29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730" y="1115900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Kim  	010-7987-7987	29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731" y="2810425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Kim  	010-7987-7987	29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730" y="2256914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Kim  	010-7987-7987	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6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94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백화점 매출 현황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백화점 매출 현황</dc:title>
  <dc:creator>admin</dc:creator>
  <cp:lastModifiedBy>admin</cp:lastModifiedBy>
  <cp:revision>9</cp:revision>
  <dcterms:created xsi:type="dcterms:W3CDTF">2023-08-22T06:57:06Z</dcterms:created>
  <dcterms:modified xsi:type="dcterms:W3CDTF">2023-08-23T03:25:57Z</dcterms:modified>
</cp:coreProperties>
</file>