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4F21-C19D-40DF-A73B-07384D7D874D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094E-3AC9-4F52-8BEC-27D116F2C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9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4F21-C19D-40DF-A73B-07384D7D874D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094E-3AC9-4F52-8BEC-27D116F2C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4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4F21-C19D-40DF-A73B-07384D7D874D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094E-3AC9-4F52-8BEC-27D116F2C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2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4F21-C19D-40DF-A73B-07384D7D874D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094E-3AC9-4F52-8BEC-27D116F2C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2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4F21-C19D-40DF-A73B-07384D7D874D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094E-3AC9-4F52-8BEC-27D116F2C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2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4F21-C19D-40DF-A73B-07384D7D874D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094E-3AC9-4F52-8BEC-27D116F2C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0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4F21-C19D-40DF-A73B-07384D7D874D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094E-3AC9-4F52-8BEC-27D116F2C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1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4F21-C19D-40DF-A73B-07384D7D874D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094E-3AC9-4F52-8BEC-27D116F2C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9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4F21-C19D-40DF-A73B-07384D7D874D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094E-3AC9-4F52-8BEC-27D116F2C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7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4F21-C19D-40DF-A73B-07384D7D874D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094E-3AC9-4F52-8BEC-27D116F2C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6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4F21-C19D-40DF-A73B-07384D7D874D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094E-3AC9-4F52-8BEC-27D116F2C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47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4F21-C19D-40DF-A73B-07384D7D874D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E094E-3AC9-4F52-8BEC-27D116F2C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8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쇼핑몰 제작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타이틀리스트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4283" y="385894"/>
            <a:ext cx="5108895" cy="59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38069" y="385894"/>
            <a:ext cx="5855515" cy="59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4283" y="385894"/>
            <a:ext cx="2080469" cy="59394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74752" y="385894"/>
            <a:ext cx="2810312" cy="59394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39567" y="746620"/>
            <a:ext cx="1317071" cy="11744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9564" y="5880682"/>
            <a:ext cx="1317073" cy="3271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38067" y="3456264"/>
            <a:ext cx="5855515" cy="2869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38067" y="385894"/>
            <a:ext cx="5855515" cy="28690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38065" y="385894"/>
            <a:ext cx="2776761" cy="2869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16821" y="385894"/>
            <a:ext cx="2776761" cy="2869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38067" y="3456265"/>
            <a:ext cx="5855515" cy="28690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38065" y="3456265"/>
            <a:ext cx="2776761" cy="2869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16821" y="3456265"/>
            <a:ext cx="2776761" cy="2869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38063" y="687897"/>
            <a:ext cx="2776763" cy="2600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7030" y="1512109"/>
            <a:ext cx="1493234" cy="1539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035900" y="2792065"/>
            <a:ext cx="251650" cy="2594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816819" y="680562"/>
            <a:ext cx="2776763" cy="2600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915786" y="1504774"/>
            <a:ext cx="1493234" cy="1539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14656" y="2784730"/>
            <a:ext cx="251650" cy="2594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16819" y="3701960"/>
            <a:ext cx="2776763" cy="2600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915786" y="4526172"/>
            <a:ext cx="1493234" cy="1539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114656" y="5806128"/>
            <a:ext cx="251650" cy="2594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731773" y="3701960"/>
            <a:ext cx="2776763" cy="2600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30740" y="4526172"/>
            <a:ext cx="1493234" cy="1539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029610" y="5806128"/>
            <a:ext cx="251650" cy="2594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39564" y="940621"/>
            <a:ext cx="1317073" cy="1593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39564" y="1174458"/>
            <a:ext cx="1317073" cy="3376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39567" y="1917929"/>
            <a:ext cx="1317071" cy="11744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39564" y="2111930"/>
            <a:ext cx="1317073" cy="1593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39564" y="2345767"/>
            <a:ext cx="1317073" cy="3376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5677" y="1"/>
            <a:ext cx="10603684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5677" y="687897"/>
            <a:ext cx="10603684" cy="286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5679" y="687897"/>
            <a:ext cx="2776762" cy="2869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5677" y="989900"/>
            <a:ext cx="2776764" cy="2600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54644" y="1814112"/>
            <a:ext cx="1493234" cy="1539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53514" y="3094068"/>
            <a:ext cx="251650" cy="2594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74006" y="687897"/>
            <a:ext cx="2776762" cy="2869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74004" y="989900"/>
            <a:ext cx="2776764" cy="2600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72971" y="1814112"/>
            <a:ext cx="1493234" cy="1539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71841" y="3094068"/>
            <a:ext cx="251650" cy="2594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82599" y="687897"/>
            <a:ext cx="2776762" cy="2869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682597" y="989900"/>
            <a:ext cx="2776764" cy="2600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81564" y="1814112"/>
            <a:ext cx="1493234" cy="1539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980434" y="3094068"/>
            <a:ext cx="251650" cy="2594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5677" y="3733099"/>
            <a:ext cx="10603684" cy="286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5679" y="3733099"/>
            <a:ext cx="2776762" cy="2869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55677" y="4035102"/>
            <a:ext cx="2776764" cy="2600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54644" y="4859314"/>
            <a:ext cx="1493234" cy="1539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53514" y="6139270"/>
            <a:ext cx="251650" cy="2594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74006" y="3733099"/>
            <a:ext cx="2776762" cy="2869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74004" y="4035102"/>
            <a:ext cx="2776764" cy="2600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972971" y="4859314"/>
            <a:ext cx="1493234" cy="1539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171841" y="6139270"/>
            <a:ext cx="251650" cy="2594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82599" y="3733099"/>
            <a:ext cx="2776762" cy="2869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82597" y="4035102"/>
            <a:ext cx="2776764" cy="2600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781564" y="4859314"/>
            <a:ext cx="1493234" cy="1539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980434" y="6139270"/>
            <a:ext cx="251650" cy="2594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쇼핑몰 제작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제작</dc:title>
  <dc:creator>admin</dc:creator>
  <cp:lastModifiedBy>admin</cp:lastModifiedBy>
  <cp:revision>7</cp:revision>
  <dcterms:created xsi:type="dcterms:W3CDTF">2023-08-01T05:31:44Z</dcterms:created>
  <dcterms:modified xsi:type="dcterms:W3CDTF">2023-08-01T08:57:36Z</dcterms:modified>
</cp:coreProperties>
</file>