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2" r:id="rId5"/>
    <p:sldId id="271" r:id="rId6"/>
    <p:sldId id="267" r:id="rId7"/>
    <p:sldId id="259" r:id="rId8"/>
    <p:sldId id="269" r:id="rId9"/>
    <p:sldId id="261" r:id="rId10"/>
    <p:sldId id="262" r:id="rId11"/>
    <p:sldId id="273" r:id="rId12"/>
    <p:sldId id="274" r:id="rId13"/>
    <p:sldId id="275" r:id="rId14"/>
    <p:sldId id="263" r:id="rId15"/>
    <p:sldId id="276" r:id="rId16"/>
    <p:sldId id="26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UMAhJ3WGZfSMGEvzQf4kGAGH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910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007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908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78" name="Google Shape;17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452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58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60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47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70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696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0" u="none" dirty="0">
                  <a:solidFill>
                    <a:srgbClr val="2E4F88"/>
                  </a:solidFill>
                  <a:latin typeface="Arial"/>
                  <a:ea typeface="Arial"/>
                  <a:cs typeface="Arial"/>
                  <a:sym typeface="Arial"/>
                </a:rPr>
                <a:t>고객요구품질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20230704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고객요구품질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고객요구 품질 전개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고객요구품질 전개 과정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고객 정의 후 고객으로부터 조사한 고객의 언어를 추상레벨에 따라 계층구조화 하여 요구 품질로 전개한다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Target</a:t>
            </a:r>
            <a:r>
              <a:rPr lang="ko-KR" altLang="en-US" dirty="0"/>
              <a:t>상품</a:t>
            </a:r>
            <a:r>
              <a:rPr lang="en-US" altLang="ko-KR" dirty="0"/>
              <a:t>,</a:t>
            </a:r>
            <a:r>
              <a:rPr lang="ko-KR" altLang="en-US" dirty="0"/>
              <a:t>고객</a:t>
            </a:r>
            <a:r>
              <a:rPr lang="en-US" altLang="ko-KR" dirty="0"/>
              <a:t>,</a:t>
            </a:r>
            <a:r>
              <a:rPr lang="ko-KR" altLang="en-US" dirty="0"/>
              <a:t>시장을 선정한다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시장 요구사항을 파악한다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원시 데이터를 고객 면접조사</a:t>
            </a:r>
            <a:r>
              <a:rPr lang="en-US" altLang="ko-KR" dirty="0"/>
              <a:t>(</a:t>
            </a:r>
            <a:r>
              <a:rPr lang="ko-KR" altLang="en-US" dirty="0"/>
              <a:t>직접조사</a:t>
            </a:r>
            <a:r>
              <a:rPr lang="en-US" altLang="ko-KR" dirty="0"/>
              <a:t>),AHP, KJ Grouping</a:t>
            </a:r>
            <a:r>
              <a:rPr lang="ko-KR" altLang="en-US" dirty="0"/>
              <a:t>법</a:t>
            </a:r>
            <a:r>
              <a:rPr lang="en-US" altLang="ko-KR" dirty="0"/>
              <a:t>(</a:t>
            </a:r>
            <a:r>
              <a:rPr lang="ko-KR" altLang="en-US" dirty="0"/>
              <a:t>간접조사</a:t>
            </a:r>
            <a:r>
              <a:rPr lang="en-US" altLang="ko-KR" dirty="0"/>
              <a:t>)</a:t>
            </a:r>
            <a:r>
              <a:rPr lang="ko-KR" altLang="en-US" dirty="0"/>
              <a:t> 등을 이용하여 수집한다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요구품질로 추출 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다양한 형태로 표현 되어 있는 고객의 요구 내용을 품질에 관한 간결한 표현인 </a:t>
            </a:r>
            <a:r>
              <a:rPr lang="en-US" altLang="ko-KR" dirty="0"/>
              <a:t>“</a:t>
            </a:r>
            <a:r>
              <a:rPr lang="ko-KR" altLang="en-US" dirty="0"/>
              <a:t>요구품질</a:t>
            </a:r>
            <a:r>
              <a:rPr lang="en-US" altLang="ko-KR" dirty="0"/>
              <a:t>＂</a:t>
            </a:r>
            <a:r>
              <a:rPr lang="ko-KR" altLang="en-US" dirty="0"/>
              <a:t>로 변환한다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DE532F-2D0B-66CA-8E07-148BC896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3708845"/>
            <a:ext cx="5890770" cy="21033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9B172B-F946-333C-BE54-82D08909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30" y="3758379"/>
            <a:ext cx="4787953" cy="2256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고객요구품질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고객요구 품질 전개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고객요구품질 전개 과정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고객 정의 후 고객으로부터 조사한 고객의 언어를 추상레벨에 따라 계층구조화 하여 요구 품질로 전개한다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Target</a:t>
            </a:r>
            <a:r>
              <a:rPr lang="ko-KR" altLang="en-US" dirty="0"/>
              <a:t>상품</a:t>
            </a:r>
            <a:r>
              <a:rPr lang="en-US" altLang="ko-KR" dirty="0"/>
              <a:t>,</a:t>
            </a:r>
            <a:r>
              <a:rPr lang="ko-KR" altLang="en-US" dirty="0"/>
              <a:t>고객</a:t>
            </a:r>
            <a:r>
              <a:rPr lang="en-US" altLang="ko-KR" dirty="0"/>
              <a:t>,</a:t>
            </a:r>
            <a:r>
              <a:rPr lang="ko-KR" altLang="en-US" dirty="0"/>
              <a:t>시장을 선정한다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시장 요구사항을 파악한다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원시 데이터를 고객 면접조사</a:t>
            </a:r>
            <a:r>
              <a:rPr lang="en-US" altLang="ko-KR" dirty="0"/>
              <a:t>(</a:t>
            </a:r>
            <a:r>
              <a:rPr lang="ko-KR" altLang="en-US" dirty="0"/>
              <a:t>직접조사</a:t>
            </a:r>
            <a:r>
              <a:rPr lang="en-US" altLang="ko-KR" dirty="0"/>
              <a:t>),AHP, KJ Grouping</a:t>
            </a:r>
            <a:r>
              <a:rPr lang="ko-KR" altLang="en-US" dirty="0"/>
              <a:t>법</a:t>
            </a:r>
            <a:r>
              <a:rPr lang="en-US" altLang="ko-KR" dirty="0"/>
              <a:t>(</a:t>
            </a:r>
            <a:r>
              <a:rPr lang="ko-KR" altLang="en-US" dirty="0"/>
              <a:t>간접조사</a:t>
            </a:r>
            <a:r>
              <a:rPr lang="en-US" altLang="ko-KR" dirty="0"/>
              <a:t>)</a:t>
            </a:r>
            <a:r>
              <a:rPr lang="ko-KR" altLang="en-US" dirty="0"/>
              <a:t> 등을 이용하여 수집한다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요구품질로 추출 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다양한 형태로 표현 되어 있는 고객의 요구 내용을 품질에 관한 간결한 표현인 </a:t>
            </a:r>
            <a:r>
              <a:rPr lang="en-US" altLang="ko-KR" dirty="0"/>
              <a:t>“</a:t>
            </a:r>
            <a:r>
              <a:rPr lang="ko-KR" altLang="en-US" dirty="0"/>
              <a:t>요구품질</a:t>
            </a:r>
            <a:r>
              <a:rPr lang="en-US" altLang="ko-KR" dirty="0"/>
              <a:t>＂</a:t>
            </a:r>
            <a:r>
              <a:rPr lang="ko-KR" altLang="en-US" dirty="0"/>
              <a:t>로 변환한다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D25CC9-0EE3-087B-4946-9699F752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58" y="3554010"/>
            <a:ext cx="8564038" cy="246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6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고객요구품질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고객요구 품질 </a:t>
            </a:r>
            <a:r>
              <a:rPr lang="ko-KR" altLang="en-US" dirty="0" err="1"/>
              <a:t>전개표</a:t>
            </a:r>
            <a:r>
              <a:rPr lang="ko-KR" altLang="en-US" dirty="0"/>
              <a:t> 작성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친화도법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많은 수의 아이디어를 자연스런 연관관계를 갖는 몇 개의 그룹으로 묶는 기법으로 팀의 창조성과 직관력을 촉진시킨다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F9AC8E-9043-96A4-05E4-97AB7E3D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30" y="946088"/>
            <a:ext cx="5448772" cy="312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A47C4C-D1BE-0C57-BD3D-E21921AF2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04" y="2438058"/>
            <a:ext cx="2638679" cy="4010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09D9FF-D8D3-BCDA-EA12-4DA220452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980" y="2783988"/>
            <a:ext cx="4180139" cy="33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고객요구품질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방법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고객요구 품질 </a:t>
            </a:r>
            <a:r>
              <a:rPr lang="ko-KR" altLang="en-US" dirty="0" err="1"/>
              <a:t>전개표</a:t>
            </a:r>
            <a:r>
              <a:rPr lang="ko-KR" altLang="en-US" dirty="0"/>
              <a:t> 작성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계통도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계통도란 설정한 목표를 달성하기 위하여 목적과 수단의 계열을 계통적으로 전개함으로써 최적의 수단을 탐색하는 방법이다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이후 요구품질을 품질특성으로 전개하여 고객의 언어를 기술로 변환하는 과정을 거친다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F9AC8E-9043-96A4-05E4-97AB7E3D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30" y="946088"/>
            <a:ext cx="5448772" cy="3124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B7A2D1-81F0-AB12-D740-A037BF841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521" y="3185067"/>
            <a:ext cx="3749365" cy="31320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4A92DE-4FBA-0248-2283-C3320931C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014" y="3859494"/>
            <a:ext cx="2179509" cy="17832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AE6180-2900-F655-1AB8-5D887154D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77" y="3027233"/>
            <a:ext cx="4180139" cy="33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사례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고객요구품질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세탁기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85F2E9-FC64-9685-1067-7FC34E2B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85" y="1676247"/>
            <a:ext cx="7850905" cy="45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고객요구품질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1149141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사례</a:t>
            </a:r>
            <a:r>
              <a:rPr lang="en-US" altLang="ko-KR" dirty="0"/>
              <a:t>(</a:t>
            </a:r>
            <a:r>
              <a:rPr lang="ko-KR" altLang="en-US" dirty="0"/>
              <a:t>라이터에 대한 품질 평가요소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90" name="Google Shape;190;p10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사례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4843F-17AB-3C8C-3A7D-69115093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08" y="1473153"/>
            <a:ext cx="6447079" cy="45419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선행 지식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고객요구품질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선행지식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QFD(Quality Function Deployment)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품질 기능 전개라고도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시스템의 개발 초기 단계부터 고객을 참여시켜 고객의 요구를 반영한 설계 방법을 의미한다</a:t>
            </a:r>
            <a:r>
              <a:rPr lang="en-US" altLang="ko-KR" dirty="0"/>
              <a:t>. </a:t>
            </a:r>
            <a:r>
              <a:rPr lang="ko-KR" altLang="en-US" dirty="0"/>
              <a:t>고객이 원하는 것을 생산물에 반영하기 위해 먼저 고객 요구의 우선 순위를 파악하고 고객의 요구를 반영하는 혁신적인 방법을 찾는 것이 목적이다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3726B6-4376-B2DA-7173-797DDF608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60" y="3196877"/>
            <a:ext cx="4831499" cy="2613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A5B6D9-C893-B31C-D7AD-70645E1F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941" y="3003576"/>
            <a:ext cx="4763631" cy="30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고객요구품질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선행지식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QFD(Quality Function Deployment)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품질 기능 전개라고도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시스템의 개발 초기 단계부터 고객을 참여시켜 고객의 요구를 반영한 설계 방법을 의미한다</a:t>
            </a:r>
            <a:r>
              <a:rPr lang="en-US" altLang="ko-KR" dirty="0"/>
              <a:t>. </a:t>
            </a:r>
            <a:r>
              <a:rPr lang="ko-KR" altLang="en-US" dirty="0"/>
              <a:t>고객이 원하는 것을 생산물에 반영하기 위해 먼저 고객 요구의 우선 순위를 파악하고 고객의 요구를 반영하는 혁신적인 방법을 찾는 것이 목적이다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고객요구품질은 </a:t>
            </a:r>
            <a:r>
              <a:rPr lang="en-US" altLang="ko-KR" dirty="0">
                <a:highlight>
                  <a:srgbClr val="FFFF00"/>
                </a:highlight>
              </a:rPr>
              <a:t>QFD</a:t>
            </a:r>
            <a:r>
              <a:rPr lang="ko-KR" altLang="en-US" dirty="0">
                <a:highlight>
                  <a:srgbClr val="FFFF00"/>
                </a:highlight>
              </a:rPr>
              <a:t>의 요구품질 전개 단계에 필요한 과정이다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>
                <a:highlight>
                  <a:srgbClr val="FFFF00"/>
                </a:highlight>
              </a:rPr>
              <a:t>QFD</a:t>
            </a:r>
            <a:r>
              <a:rPr lang="ko-KR" altLang="en-US" dirty="0">
                <a:highlight>
                  <a:srgbClr val="FFFF00"/>
                </a:highlight>
              </a:rPr>
              <a:t>는 고객의 요구사항과 기대를 제품 프로세스 변수로 전환하는 기법이다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611854-8A76-59E7-CCE1-4553CB0F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2" y="3429000"/>
            <a:ext cx="4102830" cy="26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탄생 배경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25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고객요구품질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탄생배경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en-US" altLang="ko-KR" dirty="0"/>
              <a:t>QFD</a:t>
            </a:r>
            <a:r>
              <a:rPr lang="ko-KR" altLang="en-US" dirty="0"/>
              <a:t>의 탄생배경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en-US" altLang="ko-KR" dirty="0"/>
              <a:t>QFD </a:t>
            </a:r>
            <a:r>
              <a:rPr lang="ko-KR" altLang="en-US" dirty="0"/>
              <a:t>방법은 계량화가 어려운 고객의 주관적 요구사항을 구체적인 설계 목표로 전환 하기 위해 개발되었다</a:t>
            </a:r>
            <a:r>
              <a:rPr lang="en-US" altLang="ko-KR" dirty="0"/>
              <a:t>. QFD</a:t>
            </a:r>
            <a:r>
              <a:rPr lang="ko-KR" altLang="en-US" dirty="0"/>
              <a:t>는 </a:t>
            </a:r>
            <a:r>
              <a:rPr lang="en-US" altLang="ko-KR" dirty="0"/>
              <a:t>1966</a:t>
            </a:r>
            <a:r>
              <a:rPr lang="ko-KR" altLang="en-US" dirty="0"/>
              <a:t>년 </a:t>
            </a:r>
            <a:r>
              <a:rPr lang="en-US" altLang="ko-KR" dirty="0"/>
              <a:t>Yoji </a:t>
            </a:r>
            <a:r>
              <a:rPr lang="en-US" altLang="ko-KR" dirty="0" err="1"/>
              <a:t>Akao</a:t>
            </a:r>
            <a:r>
              <a:rPr lang="ko-KR" altLang="en-US" dirty="0"/>
              <a:t>가 처음으로 개념을 제시하였으며</a:t>
            </a:r>
            <a:r>
              <a:rPr lang="en-US" altLang="ko-KR" dirty="0"/>
              <a:t>, 1972</a:t>
            </a:r>
            <a:r>
              <a:rPr lang="ko-KR" altLang="en-US" dirty="0"/>
              <a:t>년에 미쓰비시 중공업의 고베 공장에서 실제 적용되었다</a:t>
            </a:r>
            <a:r>
              <a:rPr lang="en-US" altLang="ko-KR" dirty="0"/>
              <a:t>(Ansari and </a:t>
            </a:r>
            <a:r>
              <a:rPr lang="en-US" altLang="ko-KR" dirty="0" err="1"/>
              <a:t>Modarress</a:t>
            </a:r>
            <a:r>
              <a:rPr lang="en-US" altLang="ko-KR" dirty="0"/>
              <a:t> 1994)</a:t>
            </a:r>
          </a:p>
          <a:p>
            <a:pPr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고객의 요구를 설계에 반영할 수 있는 정량적 특성으로 변환시켜 고객만족을 위한 방법을 모색한 것 이 계기가 되었다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0FC23A-9D72-E4E1-18B8-061F1C43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217" y="3428999"/>
            <a:ext cx="6107056" cy="197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/>
              <a:t>고객요구품질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목적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ko-KR" altLang="en-US" dirty="0"/>
              <a:t>고객요구품질의 목적</a:t>
            </a:r>
            <a:endParaRPr lang="en-US" altLang="ko-KR" dirty="0"/>
          </a:p>
          <a:p>
            <a:pPr lvl="1">
              <a:spcBef>
                <a:spcPts val="0"/>
              </a:spcBef>
            </a:pPr>
            <a:r>
              <a:rPr lang="ko-KR" altLang="en-US" dirty="0"/>
              <a:t>고객 요구에 대해 정확히 분석하고 이를 설계목표를 명확히 하는데 연결한다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dirty="0"/>
              <a:t>기술특성을 고객의 욕구에 맞게 개발할 수 있는 체제를 구축하는데 도움을 준다</a:t>
            </a:r>
            <a:r>
              <a:rPr lang="en-US" altLang="ko-KR" dirty="0"/>
              <a:t>.</a:t>
            </a:r>
          </a:p>
          <a:p>
            <a:pPr marL="571500" lvl="1" indent="0">
              <a:spcBef>
                <a:spcPts val="0"/>
              </a:spcBef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28E872-3065-7AAC-F818-872FEFFA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95" y="2113289"/>
            <a:ext cx="5121084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9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513</Words>
  <Application>Microsoft Office PowerPoint</Application>
  <PresentationFormat>와이드스크린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고객요구품질</vt:lpstr>
      <vt:lpstr>고객요구품질</vt:lpstr>
      <vt:lpstr>PowerPoint 프레젠테이션</vt:lpstr>
      <vt:lpstr>고객요구품질</vt:lpstr>
      <vt:lpstr>PowerPoint 프레젠테이션</vt:lpstr>
      <vt:lpstr>고객요구품질</vt:lpstr>
      <vt:lpstr>PowerPoint 프레젠테이션</vt:lpstr>
      <vt:lpstr>고객요구품질</vt:lpstr>
      <vt:lpstr>고객요구품질</vt:lpstr>
      <vt:lpstr>고객요구품질</vt:lpstr>
      <vt:lpstr>고객요구품질</vt:lpstr>
      <vt:lpstr>PowerPoint 프레젠테이션</vt:lpstr>
      <vt:lpstr>고객요구품질</vt:lpstr>
      <vt:lpstr>고객요구품질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수원 서</cp:lastModifiedBy>
  <cp:revision>4</cp:revision>
  <dcterms:created xsi:type="dcterms:W3CDTF">2020-05-26T05:06:02Z</dcterms:created>
  <dcterms:modified xsi:type="dcterms:W3CDTF">2023-07-03T09:05:49Z</dcterms:modified>
</cp:coreProperties>
</file>