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75" r:id="rId4"/>
    <p:sldId id="263" r:id="rId5"/>
    <p:sldId id="257" r:id="rId6"/>
    <p:sldId id="276" r:id="rId7"/>
    <p:sldId id="281" r:id="rId8"/>
    <p:sldId id="278" r:id="rId9"/>
    <p:sldId id="279" r:id="rId10"/>
    <p:sldId id="277" r:id="rId11"/>
    <p:sldId id="271" r:id="rId12"/>
    <p:sldId id="261" r:id="rId13"/>
    <p:sldId id="272" r:id="rId14"/>
    <p:sldId id="274" r:id="rId15"/>
    <p:sldId id="273" r:id="rId16"/>
    <p:sldId id="270" r:id="rId17"/>
    <p:sldId id="258" r:id="rId18"/>
    <p:sldId id="265" r:id="rId19"/>
    <p:sldId id="259" r:id="rId20"/>
    <p:sldId id="260" r:id="rId21"/>
    <p:sldId id="266" r:id="rId22"/>
    <p:sldId id="267" r:id="rId23"/>
    <p:sldId id="268" r:id="rId24"/>
    <p:sldId id="26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C5B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2" autoAdjust="0"/>
  </p:normalViewPr>
  <p:slideViewPr>
    <p:cSldViewPr>
      <p:cViewPr>
        <p:scale>
          <a:sx n="100" d="100"/>
          <a:sy n="100" d="100"/>
        </p:scale>
        <p:origin x="-29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2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4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5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02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6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5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9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6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B178D-EE20-41FC-9E35-BEC41A72B19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0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71537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3526" y="476673"/>
            <a:ext cx="8715375" cy="5762624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754999" y="2780928"/>
            <a:ext cx="3852428" cy="1001850"/>
            <a:chOff x="2645786" y="1880405"/>
            <a:chExt cx="3852428" cy="1001850"/>
          </a:xfrm>
        </p:grpSpPr>
        <p:sp>
          <p:nvSpPr>
            <p:cNvPr id="8" name="직사각형 7"/>
            <p:cNvSpPr/>
            <p:nvPr/>
          </p:nvSpPr>
          <p:spPr>
            <a:xfrm>
              <a:off x="3131840" y="1880405"/>
              <a:ext cx="2880320" cy="1001850"/>
            </a:xfrm>
            <a:prstGeom prst="rect">
              <a:avLst/>
            </a:prstGeom>
            <a:solidFill>
              <a:srgbClr val="32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45786" y="2106723"/>
              <a:ext cx="3852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 smtClean="0">
                  <a:solidFill>
                    <a:schemeClr val="bg1"/>
                  </a:solidFill>
                  <a:latin typeface="한컴 윤고딕 240" pitchFamily="18" charset="-127"/>
                  <a:ea typeface="한컴 윤고딕 240" pitchFamily="18" charset="-127"/>
                </a:rPr>
                <a:t>올바른 </a:t>
              </a:r>
              <a:r>
                <a:rPr lang="ko-KR" altLang="en-US" spc="-150" dirty="0" err="1" smtClean="0">
                  <a:solidFill>
                    <a:schemeClr val="bg1"/>
                  </a:solidFill>
                  <a:latin typeface="한컴 윤고딕 240" pitchFamily="18" charset="-127"/>
                  <a:ea typeface="한컴 윤고딕 240" pitchFamily="18" charset="-127"/>
                </a:rPr>
                <a:t>스터디</a:t>
              </a:r>
              <a:r>
                <a:rPr lang="ko-KR" altLang="en-US" spc="-150" dirty="0" err="1" smtClean="0">
                  <a:solidFill>
                    <a:schemeClr val="bg1"/>
                  </a:solidFill>
                  <a:latin typeface="한컴 윤고딕 240" pitchFamily="18" charset="-127"/>
                  <a:ea typeface="한컴 윤고딕 240" pitchFamily="18" charset="-127"/>
                </a:rPr>
                <a:t>모임을</a:t>
              </a:r>
              <a:r>
                <a:rPr lang="ko-KR" altLang="en-US" spc="-150" dirty="0" smtClean="0">
                  <a:solidFill>
                    <a:schemeClr val="bg1"/>
                  </a:solidFill>
                  <a:latin typeface="한컴 윤고딕 240" pitchFamily="18" charset="-127"/>
                  <a:ea typeface="한컴 윤고딕 240" pitchFamily="18" charset="-127"/>
                </a:rPr>
                <a:t> 말하다</a:t>
              </a:r>
              <a:r>
                <a:rPr lang="en-US" altLang="ko-KR" spc="-150" dirty="0" smtClean="0">
                  <a:solidFill>
                    <a:schemeClr val="bg1"/>
                  </a:solidFill>
                  <a:latin typeface="한컴 윤고딕 240" pitchFamily="18" charset="-127"/>
                  <a:ea typeface="한컴 윤고딕 240" pitchFamily="18" charset="-127"/>
                </a:rPr>
                <a:t>.</a:t>
              </a:r>
              <a:endParaRPr lang="ko-KR" altLang="en-US" spc="-150" dirty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725931"/>
            <a:ext cx="1179157" cy="117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5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5221" y="4365104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스터디를</a:t>
            </a:r>
            <a:r>
              <a:rPr lang="ko-KR" altLang="en-US" dirty="0"/>
              <a:t> 자유롭게 구할 수 있다면 서비스를 제공하여 </a:t>
            </a:r>
            <a:r>
              <a:rPr lang="ko-KR" altLang="en-US" dirty="0" err="1"/>
              <a:t>스터디를</a:t>
            </a:r>
            <a:r>
              <a:rPr lang="ko-KR" altLang="en-US" dirty="0"/>
              <a:t> 구하는 사람들의 편의성을 제공해 줄 수 있을 </a:t>
            </a:r>
            <a:r>
              <a:rPr lang="ko-KR" altLang="en-US" dirty="0" err="1"/>
              <a:t>뿐만아니라</a:t>
            </a:r>
            <a:r>
              <a:rPr lang="ko-KR" altLang="en-US" dirty="0"/>
              <a:t> </a:t>
            </a:r>
            <a:r>
              <a:rPr lang="ko-KR" altLang="en-US" dirty="0" err="1"/>
              <a:t>스터디를</a:t>
            </a:r>
            <a:r>
              <a:rPr lang="ko-KR" altLang="en-US" dirty="0"/>
              <a:t> 구하기 위한 시간도 절약될 수 있는 장점이 있다</a:t>
            </a:r>
            <a:r>
              <a:rPr lang="en-US" altLang="ko-KR" dirty="0"/>
              <a:t>. </a:t>
            </a:r>
            <a:r>
              <a:rPr lang="ko-KR" altLang="en-US" dirty="0"/>
              <a:t>또한 카페 또는 </a:t>
            </a:r>
            <a:r>
              <a:rPr lang="en-US" altLang="ko-KR" dirty="0"/>
              <a:t>SNS</a:t>
            </a:r>
            <a:r>
              <a:rPr lang="ko-KR" altLang="en-US" dirty="0"/>
              <a:t>를 통해 구해야 하는 현재의 문제점을 개선할 수 있을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\Users\student\Pictures\SystemStruc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2348880"/>
            <a:ext cx="6638925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시스템구조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22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Dongyeol2/project/master/studyDB_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35819"/>
            <a:ext cx="8574757" cy="572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데이터베이스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14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42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화면설계</a:t>
            </a:r>
            <a:r>
              <a:rPr lang="en-US" altLang="ko-KR" dirty="0" smtClean="0"/>
              <a:t>(Flow Chart)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63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아이콘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1916832"/>
            <a:ext cx="338437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dirty="0" err="1" smtClean="0">
                <a:latin typeface="배달의민족 기랑해랑" pitchFamily="2" charset="-127"/>
                <a:ea typeface="배달의민족 기랑해랑" pitchFamily="2" charset="-127"/>
              </a:rPr>
              <a:t>스터디</a:t>
            </a:r>
            <a:endParaRPr lang="en-US" altLang="ko-KR" sz="11500" dirty="0" smtClean="0">
              <a:latin typeface="배달의민족 기랑해랑" pitchFamily="2" charset="-127"/>
              <a:ea typeface="배달의민족 기랑해랑" pitchFamily="2" charset="-127"/>
            </a:endParaRPr>
          </a:p>
          <a:p>
            <a:r>
              <a:rPr lang="ko-KR" altLang="en-US" sz="11500" dirty="0" smtClean="0">
                <a:latin typeface="배달의민족 기랑해랑" pitchFamily="2" charset="-127"/>
                <a:ea typeface="배달의민족 기랑해랑" pitchFamily="2" charset="-127"/>
              </a:rPr>
              <a:t>나</a:t>
            </a:r>
            <a:r>
              <a:rPr lang="ko-KR" altLang="en-US" sz="11500" dirty="0">
                <a:latin typeface="배달의민족 기랑해랑" pitchFamily="2" charset="-127"/>
                <a:ea typeface="배달의민족 기랑해랑" pitchFamily="2" charset="-127"/>
              </a:rPr>
              <a:t>라</a:t>
            </a:r>
          </a:p>
        </p:txBody>
      </p:sp>
      <p:pic>
        <p:nvPicPr>
          <p:cNvPr id="6" name="그림 5" descr="C:\Users\student\Desktop\image\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92052"/>
            <a:ext cx="3888432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371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2633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영어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711160" y="620690"/>
            <a:ext cx="1037304" cy="7184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algn="ctr"/>
            <a:r>
              <a:rPr lang="ko-KR" altLang="en-US" sz="1600" dirty="0" smtClean="0"/>
              <a:t>회원가</a:t>
            </a:r>
            <a:r>
              <a:rPr lang="ko-KR" altLang="en-US" sz="1600" dirty="0"/>
              <a:t>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39552" y="3933055"/>
            <a:ext cx="8064896" cy="720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72000" y="4805537"/>
            <a:ext cx="4032448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4805537"/>
            <a:ext cx="377829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관련 주요 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8457" y="4149079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10745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일본어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698777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중국어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90669" y="825910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취업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698781" y="827584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703048" y="827584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708100" y="4149079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581323" y="4149079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54546" y="4151036"/>
            <a:ext cx="4141790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96336" y="4148763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9" name="이등변 삼각형 38"/>
          <p:cNvSpPr/>
          <p:nvPr/>
        </p:nvSpPr>
        <p:spPr>
          <a:xfrm rot="10800000">
            <a:off x="1444191" y="4237775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2333834" y="4237775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3214801" y="4239313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39" y="1448756"/>
            <a:ext cx="7667322" cy="23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 rot="21082835">
            <a:off x="3978716" y="2016027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너에게 딱 맞는 </a:t>
            </a:r>
            <a:r>
              <a:rPr lang="ko-KR" altLang="en-US" sz="2400" dirty="0" err="1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스터디</a:t>
            </a:r>
            <a:r>
              <a:rPr lang="ko-KR" altLang="en-US" sz="2400" dirty="0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 구해놨어</a:t>
            </a:r>
            <a:endParaRPr lang="en-US" altLang="ko-KR" sz="2400" dirty="0" smtClean="0">
              <a:solidFill>
                <a:schemeClr val="bg1"/>
              </a:solidFill>
              <a:latin typeface="a중봉체" pitchFamily="18" charset="-127"/>
              <a:ea typeface="a중봉체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넌 공부만해</a:t>
            </a:r>
            <a:endParaRPr lang="en-US" altLang="ko-KR" sz="2400" dirty="0" smtClean="0">
              <a:solidFill>
                <a:schemeClr val="bg1"/>
              </a:solidFill>
              <a:latin typeface="a중봉체" pitchFamily="18" charset="-127"/>
              <a:ea typeface="a중봉체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9552" y="548680"/>
            <a:ext cx="1152128" cy="792088"/>
            <a:chOff x="539552" y="548680"/>
            <a:chExt cx="1152128" cy="792088"/>
          </a:xfrm>
        </p:grpSpPr>
        <p:sp>
          <p:nvSpPr>
            <p:cNvPr id="6" name="직사각형 5"/>
            <p:cNvSpPr/>
            <p:nvPr/>
          </p:nvSpPr>
          <p:spPr>
            <a:xfrm>
              <a:off x="539552" y="54868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22356" y="651597"/>
              <a:ext cx="664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배달의민족 기랑해랑" pitchFamily="2" charset="-127"/>
                  <a:ea typeface="배달의민족 기랑해랑" pitchFamily="2" charset="-127"/>
                </a:rPr>
                <a:t>스터디</a:t>
              </a:r>
              <a:endParaRPr lang="en-US" altLang="ko-KR" dirty="0" smtClean="0">
                <a:latin typeface="배달의민족 기랑해랑" pitchFamily="2" charset="-127"/>
                <a:ea typeface="배달의민족 기랑해랑" pitchFamily="2" charset="-127"/>
              </a:endParaRPr>
            </a:p>
            <a:p>
              <a:r>
                <a:rPr lang="ko-KR" altLang="en-US" dirty="0" smtClean="0">
                  <a:latin typeface="배달의민족 기랑해랑" pitchFamily="2" charset="-127"/>
                  <a:ea typeface="배달의민족 기랑해랑" pitchFamily="2" charset="-127"/>
                </a:rPr>
                <a:t>나라</a:t>
              </a:r>
              <a:endParaRPr lang="ko-KR" altLang="en-US" dirty="0">
                <a:latin typeface="배달의민족 기랑해랑" pitchFamily="2" charset="-127"/>
                <a:ea typeface="배달의민족 기랑해랑" pitchFamily="2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12" y="2701526"/>
            <a:ext cx="291715" cy="50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그림 29" descr="C:\Users\student\Desktop\image\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11" y="688850"/>
            <a:ext cx="517205" cy="517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83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39" y="1448756"/>
            <a:ext cx="7667322" cy="23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404664"/>
            <a:ext cx="8640960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2633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영어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711160" y="620690"/>
            <a:ext cx="1037304" cy="7184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마이페이지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로그아</a:t>
            </a:r>
            <a:r>
              <a:rPr lang="ko-KR" altLang="en-US" sz="1200" dirty="0"/>
              <a:t>웃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39552" y="3933055"/>
            <a:ext cx="8064896" cy="720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72000" y="4805537"/>
            <a:ext cx="4032448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4805537"/>
            <a:ext cx="377829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관련 주요 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8457" y="4149079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710745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일본어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698777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중국어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90669" y="825910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취업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698781" y="827584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703048" y="827584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708100" y="4149079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581323" y="4149079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54546" y="4151036"/>
            <a:ext cx="4141790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96336" y="4148763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9" name="이등변 삼각형 38"/>
          <p:cNvSpPr/>
          <p:nvPr/>
        </p:nvSpPr>
        <p:spPr>
          <a:xfrm rot="10800000">
            <a:off x="1444191" y="4237775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2333834" y="4237775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3214801" y="4239313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691680" y="1328478"/>
            <a:ext cx="1008112" cy="16684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토익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토플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텝스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토스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오픽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2690665" y="1339093"/>
            <a:ext cx="1008112" cy="16684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JPLT</a:t>
            </a:r>
          </a:p>
          <a:p>
            <a:pPr algn="ctr"/>
            <a:r>
              <a:rPr lang="en-US" altLang="ko-KR" dirty="0" smtClean="0"/>
              <a:t>JPT</a:t>
            </a:r>
          </a:p>
          <a:p>
            <a:pPr algn="ctr"/>
            <a:r>
              <a:rPr lang="en-US" altLang="ko-KR" dirty="0" smtClean="0"/>
              <a:t>SJPT</a:t>
            </a:r>
          </a:p>
          <a:p>
            <a:pPr algn="ctr"/>
            <a:r>
              <a:rPr lang="en-US" altLang="ko-KR" dirty="0" smtClean="0"/>
              <a:t>FLEX</a:t>
            </a:r>
          </a:p>
          <a:p>
            <a:pPr algn="ctr"/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682557" y="1355886"/>
            <a:ext cx="1008112" cy="16684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HSK</a:t>
            </a:r>
          </a:p>
          <a:p>
            <a:pPr algn="ctr"/>
            <a:r>
              <a:rPr lang="en-US" altLang="ko-KR" dirty="0" smtClean="0"/>
              <a:t>BCT</a:t>
            </a:r>
          </a:p>
          <a:p>
            <a:pPr algn="ctr"/>
            <a:r>
              <a:rPr lang="en-US" altLang="ko-KR" dirty="0" smtClean="0"/>
              <a:t>FLEX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706889" y="1339093"/>
            <a:ext cx="1008112" cy="16684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자소서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면접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인적</a:t>
            </a:r>
            <a:r>
              <a:rPr lang="ko-KR" altLang="en-US" dirty="0" err="1"/>
              <a:t>성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694936" y="1355886"/>
            <a:ext cx="1008112" cy="16684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알고리즘</a:t>
            </a:r>
            <a:endParaRPr lang="en-US" altLang="ko-KR" sz="1600" dirty="0" smtClean="0"/>
          </a:p>
          <a:p>
            <a:pPr algn="ctr"/>
            <a:r>
              <a:rPr lang="ko-KR" altLang="en-US" dirty="0" smtClean="0"/>
              <a:t>공모전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703048" y="1359222"/>
            <a:ext cx="1008112" cy="16684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취미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18456" y="4466574"/>
            <a:ext cx="873223" cy="1050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일본어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</a:t>
            </a:r>
            <a:r>
              <a:rPr lang="ko-KR" altLang="en-US" dirty="0">
                <a:solidFill>
                  <a:schemeClr val="tx1"/>
                </a:solidFill>
              </a:rPr>
              <a:t>딩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702633" y="4466258"/>
            <a:ext cx="873223" cy="1050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토익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토스 </a:t>
            </a:r>
            <a:r>
              <a:rPr lang="ko-KR" altLang="en-US" dirty="0" err="1" smtClean="0">
                <a:solidFill>
                  <a:schemeClr val="tx1"/>
                </a:solidFill>
              </a:rPr>
              <a:t>오픽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87780" y="4468531"/>
            <a:ext cx="873223" cy="1050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경</a:t>
            </a:r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4189" y="4596102"/>
            <a:ext cx="841758" cy="288032"/>
          </a:xfrm>
          <a:prstGeom prst="rect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691680" y="4847571"/>
            <a:ext cx="841758" cy="288032"/>
          </a:xfrm>
          <a:prstGeom prst="rect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12788" y="4999971"/>
            <a:ext cx="841758" cy="288032"/>
          </a:xfrm>
          <a:prstGeom prst="rect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539552" y="548680"/>
            <a:ext cx="1152128" cy="792088"/>
            <a:chOff x="539552" y="548680"/>
            <a:chExt cx="1152128" cy="792088"/>
          </a:xfrm>
        </p:grpSpPr>
        <p:sp>
          <p:nvSpPr>
            <p:cNvPr id="49" name="직사각형 48"/>
            <p:cNvSpPr/>
            <p:nvPr/>
          </p:nvSpPr>
          <p:spPr>
            <a:xfrm>
              <a:off x="539552" y="54868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74" y="736545"/>
              <a:ext cx="486692" cy="486692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022356" y="651597"/>
              <a:ext cx="664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배달의민족 기랑해랑" pitchFamily="2" charset="-127"/>
                  <a:ea typeface="배달의민족 기랑해랑" pitchFamily="2" charset="-127"/>
                </a:rPr>
                <a:t>스터디</a:t>
              </a:r>
              <a:endParaRPr lang="en-US" altLang="ko-KR" dirty="0" smtClean="0">
                <a:latin typeface="배달의민족 기랑해랑" pitchFamily="2" charset="-127"/>
                <a:ea typeface="배달의민족 기랑해랑" pitchFamily="2" charset="-127"/>
              </a:endParaRPr>
            </a:p>
            <a:p>
              <a:r>
                <a:rPr lang="ko-KR" altLang="en-US" dirty="0" smtClean="0">
                  <a:latin typeface="배달의민족 기랑해랑" pitchFamily="2" charset="-127"/>
                  <a:ea typeface="배달의민족 기랑해랑" pitchFamily="2" charset="-127"/>
                </a:rPr>
                <a:t>나라</a:t>
              </a:r>
              <a:endParaRPr lang="ko-KR" altLang="en-US" dirty="0">
                <a:latin typeface="배달의민족 기랑해랑" pitchFamily="2" charset="-127"/>
                <a:ea typeface="배달의민족 기랑해랑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7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2633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10745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일본어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98777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중국어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90669" y="825910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698781" y="827584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03048" y="827584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711160" y="620690"/>
            <a:ext cx="1037304" cy="7184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마이페이지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로그아</a:t>
            </a:r>
            <a:r>
              <a:rPr lang="ko-KR" altLang="en-US" sz="1200" dirty="0"/>
              <a:t>웃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39552" y="1556793"/>
            <a:ext cx="820891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71616" y="1624237"/>
            <a:ext cx="1468136" cy="51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토</a:t>
            </a:r>
            <a:r>
              <a:rPr lang="ko-KR" altLang="en-US" dirty="0" err="1"/>
              <a:t>익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339752" y="1624237"/>
            <a:ext cx="1468136" cy="51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토스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807888" y="1624237"/>
            <a:ext cx="1468136" cy="51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오</a:t>
            </a:r>
            <a:r>
              <a:rPr lang="ko-KR" altLang="en-US" dirty="0" err="1"/>
              <a:t>픽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276024" y="1624237"/>
            <a:ext cx="1468136" cy="51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토플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44160" y="1624237"/>
            <a:ext cx="1468136" cy="51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39552" y="2780928"/>
            <a:ext cx="8208912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9004" y="2348880"/>
            <a:ext cx="1804764" cy="3174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202837" y="2351432"/>
            <a:ext cx="2545627" cy="3174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229812" y="2429529"/>
            <a:ext cx="446644" cy="16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79004" y="2924944"/>
            <a:ext cx="7853436" cy="1152128"/>
            <a:chOff x="679004" y="2924944"/>
            <a:chExt cx="7853436" cy="1152128"/>
          </a:xfrm>
        </p:grpSpPr>
        <p:sp>
          <p:nvSpPr>
            <p:cNvPr id="26" name="직사각형 25"/>
            <p:cNvSpPr/>
            <p:nvPr/>
          </p:nvSpPr>
          <p:spPr>
            <a:xfrm>
              <a:off x="679004" y="2924944"/>
              <a:ext cx="7853436" cy="11521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28293" y="3068960"/>
              <a:ext cx="1295435" cy="31749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모집중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66256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영어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98777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토익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46612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수원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8293" y="3501008"/>
              <a:ext cx="705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수원</a:t>
              </a:r>
              <a:r>
                <a:rPr lang="en-US" altLang="ko-KR" dirty="0" smtClean="0"/>
                <a:t>~ </a:t>
              </a:r>
              <a:r>
                <a:rPr lang="ko-KR" altLang="en-US" dirty="0" smtClean="0"/>
                <a:t>방학기간 </a:t>
              </a:r>
              <a:r>
                <a:rPr lang="ko-KR" altLang="en-US" dirty="0" err="1" smtClean="0"/>
                <a:t>토익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스터디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모집중</a:t>
              </a:r>
              <a:r>
                <a:rPr lang="en-US" altLang="ko-KR" dirty="0" smtClean="0"/>
                <a:t>~~ </a:t>
              </a:r>
              <a:r>
                <a:rPr lang="ko-KR" altLang="en-US" dirty="0" smtClean="0"/>
                <a:t>대학생</a:t>
              </a:r>
              <a:r>
                <a:rPr lang="en-US" altLang="ko-KR" dirty="0" smtClean="0"/>
                <a:t>~~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79004" y="4229472"/>
            <a:ext cx="7853436" cy="1152128"/>
            <a:chOff x="679004" y="2924944"/>
            <a:chExt cx="7853436" cy="1152128"/>
          </a:xfrm>
        </p:grpSpPr>
        <p:sp>
          <p:nvSpPr>
            <p:cNvPr id="39" name="직사각형 38"/>
            <p:cNvSpPr/>
            <p:nvPr/>
          </p:nvSpPr>
          <p:spPr>
            <a:xfrm>
              <a:off x="679004" y="2924944"/>
              <a:ext cx="7853436" cy="11521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8293" y="3068960"/>
              <a:ext cx="1295435" cy="3174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모집완료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66256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코</a:t>
              </a:r>
              <a:r>
                <a:rPr lang="ko-KR" altLang="en-US" dirty="0"/>
                <a:t>딩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698777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알고리즘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46612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서울 강남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8293" y="3501008"/>
              <a:ext cx="705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강남 코딩 </a:t>
              </a:r>
              <a:r>
                <a:rPr lang="ko-KR" altLang="en-US" dirty="0" err="1" smtClean="0"/>
                <a:t>핵고수만</a:t>
              </a:r>
              <a:r>
                <a:rPr lang="en-US" altLang="ko-KR" dirty="0" smtClean="0"/>
                <a:t>~~</a:t>
              </a:r>
              <a:endParaRPr lang="ko-KR" altLang="en-US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9552" y="548680"/>
            <a:ext cx="1152128" cy="792088"/>
            <a:chOff x="539552" y="548680"/>
            <a:chExt cx="1152128" cy="792088"/>
          </a:xfrm>
        </p:grpSpPr>
        <p:sp>
          <p:nvSpPr>
            <p:cNvPr id="46" name="직사각형 45"/>
            <p:cNvSpPr/>
            <p:nvPr/>
          </p:nvSpPr>
          <p:spPr>
            <a:xfrm>
              <a:off x="539552" y="54868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74" y="736545"/>
              <a:ext cx="486692" cy="486692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1022356" y="651597"/>
              <a:ext cx="664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배달의민족 기랑해랑" pitchFamily="2" charset="-127"/>
                  <a:ea typeface="배달의민족 기랑해랑" pitchFamily="2" charset="-127"/>
                </a:rPr>
                <a:t>스터디</a:t>
              </a:r>
              <a:endParaRPr lang="en-US" altLang="ko-KR" dirty="0" smtClean="0">
                <a:latin typeface="배달의민족 기랑해랑" pitchFamily="2" charset="-127"/>
                <a:ea typeface="배달의민족 기랑해랑" pitchFamily="2" charset="-127"/>
              </a:endParaRPr>
            </a:p>
            <a:p>
              <a:r>
                <a:rPr lang="ko-KR" altLang="en-US" dirty="0" smtClean="0">
                  <a:latin typeface="배달의민족 기랑해랑" pitchFamily="2" charset="-127"/>
                  <a:ea typeface="배달의민족 기랑해랑" pitchFamily="2" charset="-127"/>
                </a:rPr>
                <a:t>나라</a:t>
              </a:r>
              <a:endParaRPr lang="ko-KR" altLang="en-US" dirty="0">
                <a:latin typeface="배달의민족 기랑해랑" pitchFamily="2" charset="-127"/>
                <a:ea typeface="배달의민족 기랑해랑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9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Study </a:t>
            </a:r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76864" cy="1752600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공선아</a:t>
            </a:r>
            <a:r>
              <a:rPr lang="en-US" altLang="ko-KR" dirty="0"/>
              <a:t> </a:t>
            </a:r>
            <a:r>
              <a:rPr lang="ko-KR" altLang="en-US" dirty="0" smtClean="0"/>
              <a:t>이수연 최재범 최주현 이동열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3918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0992" y="2780927"/>
            <a:ext cx="8208912" cy="1980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869160"/>
            <a:ext cx="820891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50131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5606" y="2852936"/>
            <a:ext cx="159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스터디</a:t>
            </a:r>
            <a:r>
              <a:rPr lang="ko-KR" altLang="en-US" dirty="0" smtClean="0"/>
              <a:t> 내용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900" y="3346187"/>
            <a:ext cx="784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수원에서 같이 </a:t>
            </a:r>
            <a:r>
              <a:rPr lang="ko-KR" altLang="en-US" dirty="0" err="1" smtClean="0"/>
              <a:t>토익</a:t>
            </a:r>
            <a:r>
              <a:rPr lang="ko-KR" altLang="en-US" dirty="0" smtClean="0"/>
              <a:t> 열심히 공부할 사람 구해요</a:t>
            </a:r>
            <a:endParaRPr lang="en-US" altLang="ko-KR" dirty="0" smtClean="0"/>
          </a:p>
          <a:p>
            <a:r>
              <a:rPr lang="ko-KR" altLang="en-US" dirty="0" smtClean="0"/>
              <a:t>방학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부터 </a:t>
            </a:r>
            <a:r>
              <a:rPr lang="ko-KR" altLang="en-US" dirty="0" err="1" smtClean="0"/>
              <a:t>시작할꺼에요</a:t>
            </a:r>
            <a:r>
              <a:rPr lang="ko-KR" altLang="en-US" dirty="0" smtClean="0"/>
              <a:t> 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67544" y="476672"/>
            <a:ext cx="820891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9500" y="620688"/>
            <a:ext cx="675880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수원</a:t>
            </a:r>
            <a:r>
              <a:rPr lang="en-US" altLang="ko-KR" dirty="0" smtClean="0">
                <a:solidFill>
                  <a:schemeClr val="tx1"/>
                </a:solidFill>
              </a:rPr>
              <a:t>~ </a:t>
            </a:r>
            <a:r>
              <a:rPr lang="ko-KR" altLang="en-US" dirty="0" smtClean="0">
                <a:solidFill>
                  <a:schemeClr val="tx1"/>
                </a:solidFill>
              </a:rPr>
              <a:t>방학기간 </a:t>
            </a:r>
            <a:r>
              <a:rPr lang="ko-KR" altLang="en-US" dirty="0" err="1" smtClean="0">
                <a:solidFill>
                  <a:schemeClr val="tx1"/>
                </a:solidFill>
              </a:rPr>
              <a:t>토익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모집중</a:t>
            </a:r>
            <a:r>
              <a:rPr lang="en-US" altLang="ko-KR" dirty="0" smtClean="0">
                <a:solidFill>
                  <a:schemeClr val="tx1"/>
                </a:solidFill>
              </a:rPr>
              <a:t>~~ </a:t>
            </a:r>
            <a:r>
              <a:rPr lang="ko-KR" altLang="en-US" dirty="0" smtClean="0"/>
              <a:t>대학생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49500" y="1124744"/>
            <a:ext cx="3379402" cy="51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영어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토익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9500" y="1639888"/>
            <a:ext cx="337940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8902" y="1124744"/>
            <a:ext cx="3379402" cy="51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2019/06/16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28902" y="1639888"/>
            <a:ext cx="337940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0/5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53038" y="2348879"/>
            <a:ext cx="3379402" cy="36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작성자 </a:t>
            </a:r>
            <a:r>
              <a:rPr lang="en-US" altLang="ko-KR" dirty="0" smtClean="0">
                <a:solidFill>
                  <a:schemeClr val="tx1"/>
                </a:solidFill>
              </a:rPr>
              <a:t>:        /</a:t>
            </a:r>
            <a:r>
              <a:rPr lang="ko-KR" altLang="en-US" dirty="0" smtClean="0">
                <a:solidFill>
                  <a:schemeClr val="tx1"/>
                </a:solidFill>
              </a:rPr>
              <a:t>연락처</a:t>
            </a:r>
            <a:r>
              <a:rPr lang="en-US" altLang="ko-KR" dirty="0" smtClean="0">
                <a:solidFill>
                  <a:schemeClr val="tx1"/>
                </a:solidFill>
              </a:rPr>
              <a:t>:        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80312" y="620688"/>
            <a:ext cx="1152128" cy="15232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84168" y="6926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방제목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7824" y="1211799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과목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0192" y="1200707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게시일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5816" y="1707250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지역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0192" y="1707250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회원수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1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0992" y="2780927"/>
            <a:ext cx="8208912" cy="1980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869160"/>
            <a:ext cx="820891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5606" y="2852936"/>
            <a:ext cx="159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스터디</a:t>
            </a:r>
            <a:r>
              <a:rPr lang="ko-KR" altLang="en-US" dirty="0" smtClean="0"/>
              <a:t> 내용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900" y="3346187"/>
            <a:ext cx="784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수원에서 같이 </a:t>
            </a:r>
            <a:r>
              <a:rPr lang="ko-KR" altLang="en-US" dirty="0" err="1" smtClean="0"/>
              <a:t>토익</a:t>
            </a:r>
            <a:r>
              <a:rPr lang="ko-KR" altLang="en-US" dirty="0" smtClean="0"/>
              <a:t> 열심히 공부할 사람 구해요</a:t>
            </a:r>
            <a:endParaRPr lang="en-US" altLang="ko-KR" dirty="0" smtClean="0"/>
          </a:p>
          <a:p>
            <a:r>
              <a:rPr lang="ko-KR" altLang="en-US" dirty="0" smtClean="0"/>
              <a:t>방학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부터 </a:t>
            </a:r>
            <a:r>
              <a:rPr lang="ko-KR" altLang="en-US" dirty="0" err="1" smtClean="0"/>
              <a:t>시작할꺼에요</a:t>
            </a:r>
            <a:r>
              <a:rPr lang="ko-KR" altLang="en-US" dirty="0" smtClean="0"/>
              <a:t> 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67544" y="476672"/>
            <a:ext cx="820891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9500" y="620688"/>
            <a:ext cx="675880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수원</a:t>
            </a:r>
            <a:r>
              <a:rPr lang="en-US" altLang="ko-KR" dirty="0" smtClean="0">
                <a:solidFill>
                  <a:schemeClr val="tx1"/>
                </a:solidFill>
              </a:rPr>
              <a:t>~ </a:t>
            </a:r>
            <a:r>
              <a:rPr lang="ko-KR" altLang="en-US" dirty="0" smtClean="0">
                <a:solidFill>
                  <a:schemeClr val="tx1"/>
                </a:solidFill>
              </a:rPr>
              <a:t>방학기간 </a:t>
            </a:r>
            <a:r>
              <a:rPr lang="ko-KR" altLang="en-US" dirty="0" err="1" smtClean="0">
                <a:solidFill>
                  <a:schemeClr val="tx1"/>
                </a:solidFill>
              </a:rPr>
              <a:t>토익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모집중</a:t>
            </a:r>
            <a:r>
              <a:rPr lang="en-US" altLang="ko-KR" dirty="0" smtClean="0">
                <a:solidFill>
                  <a:schemeClr val="tx1"/>
                </a:solidFill>
              </a:rPr>
              <a:t>~~ </a:t>
            </a:r>
            <a:r>
              <a:rPr lang="ko-KR" altLang="en-US" dirty="0" smtClean="0"/>
              <a:t>대학생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49500" y="1124744"/>
            <a:ext cx="3379402" cy="51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영어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토익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9500" y="1639888"/>
            <a:ext cx="337940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8902" y="1124744"/>
            <a:ext cx="3379402" cy="51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2019/06/16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28902" y="1639888"/>
            <a:ext cx="337940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0/5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53038" y="2348879"/>
            <a:ext cx="3379402" cy="36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작성자 </a:t>
            </a:r>
            <a:r>
              <a:rPr lang="en-US" altLang="ko-KR" dirty="0" smtClean="0">
                <a:solidFill>
                  <a:schemeClr val="tx1"/>
                </a:solidFill>
              </a:rPr>
              <a:t>:        /</a:t>
            </a:r>
            <a:r>
              <a:rPr lang="ko-KR" altLang="en-US" dirty="0" smtClean="0">
                <a:solidFill>
                  <a:schemeClr val="tx1"/>
                </a:solidFill>
              </a:rPr>
              <a:t>연락처</a:t>
            </a:r>
            <a:r>
              <a:rPr lang="en-US" altLang="ko-KR" dirty="0" smtClean="0">
                <a:solidFill>
                  <a:schemeClr val="tx1"/>
                </a:solidFill>
              </a:rPr>
              <a:t>:        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80312" y="620688"/>
            <a:ext cx="1152128" cy="15232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84168" y="6926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방제목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7824" y="1211799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과목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0192" y="1200707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게시일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5816" y="1707250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지역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0192" y="1707250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회원수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9944" y="5021560"/>
            <a:ext cx="999728" cy="423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19672" y="5023445"/>
            <a:ext cx="999728" cy="423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08386" y="5023445"/>
            <a:ext cx="4451895" cy="423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열심히 </a:t>
            </a:r>
            <a:r>
              <a:rPr lang="ko-KR" altLang="en-US" dirty="0" err="1" smtClean="0">
                <a:solidFill>
                  <a:schemeClr val="tx1"/>
                </a:solidFill>
              </a:rPr>
              <a:t>할꼐요</a:t>
            </a:r>
            <a:r>
              <a:rPr lang="en-US" altLang="ko-KR" dirty="0" smtClean="0">
                <a:solidFill>
                  <a:schemeClr val="tx1"/>
                </a:solidFill>
              </a:rPr>
              <a:t>~~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40352" y="5021560"/>
            <a:ext cx="680071" cy="423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</a:t>
            </a:r>
            <a:r>
              <a:rPr lang="ko-KR" altLang="en-US" dirty="0">
                <a:solidFill>
                  <a:schemeClr val="tx1"/>
                </a:solidFill>
              </a:rPr>
              <a:t>절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060281" y="5023445"/>
            <a:ext cx="680071" cy="423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39743" y="3010436"/>
            <a:ext cx="680071" cy="423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4102953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7544" y="476672"/>
            <a:ext cx="208823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7544" y="2528900"/>
            <a:ext cx="2088232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참여중인 </a:t>
            </a:r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7544" y="4077072"/>
            <a:ext cx="2088232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1800" y="490972"/>
            <a:ext cx="5904656" cy="5962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2829" y="620688"/>
            <a:ext cx="1160859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</a:t>
            </a:r>
            <a:r>
              <a:rPr lang="ko-KR" altLang="en-US" dirty="0">
                <a:solidFill>
                  <a:schemeClr val="tx1"/>
                </a:solidFill>
              </a:rPr>
              <a:t>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16087" y="847800"/>
            <a:ext cx="580429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60257" y="1772816"/>
            <a:ext cx="902805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38" y="847800"/>
            <a:ext cx="576064" cy="576064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945694" y="746389"/>
            <a:ext cx="5618467" cy="820021"/>
            <a:chOff x="679004" y="2924944"/>
            <a:chExt cx="7853436" cy="1152128"/>
          </a:xfrm>
        </p:grpSpPr>
        <p:sp>
          <p:nvSpPr>
            <p:cNvPr id="34" name="직사각형 33"/>
            <p:cNvSpPr/>
            <p:nvPr/>
          </p:nvSpPr>
          <p:spPr>
            <a:xfrm>
              <a:off x="679004" y="2924944"/>
              <a:ext cx="7853436" cy="11521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28293" y="3068960"/>
              <a:ext cx="1295435" cy="31749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방장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66256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영어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98777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토익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6612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수원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8294" y="3501009"/>
              <a:ext cx="7056075" cy="518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수원</a:t>
              </a:r>
              <a:r>
                <a:rPr lang="en-US" altLang="ko-KR" dirty="0" smtClean="0"/>
                <a:t>~ </a:t>
              </a:r>
              <a:r>
                <a:rPr lang="ko-KR" altLang="en-US" dirty="0" smtClean="0"/>
                <a:t>방학기간 </a:t>
              </a:r>
              <a:r>
                <a:rPr lang="ko-KR" altLang="en-US" dirty="0" err="1" smtClean="0"/>
                <a:t>토익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스터디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모집중</a:t>
              </a:r>
              <a:r>
                <a:rPr lang="en-US" altLang="ko-KR" dirty="0" smtClean="0"/>
                <a:t>~~ </a:t>
              </a:r>
              <a:r>
                <a:rPr lang="ko-KR" altLang="en-US" dirty="0" smtClean="0"/>
                <a:t>대학생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945694" y="2050917"/>
            <a:ext cx="5618467" cy="820021"/>
            <a:chOff x="679004" y="2924944"/>
            <a:chExt cx="7853436" cy="1152128"/>
          </a:xfrm>
        </p:grpSpPr>
        <p:sp>
          <p:nvSpPr>
            <p:cNvPr id="41" name="직사각형 40"/>
            <p:cNvSpPr/>
            <p:nvPr/>
          </p:nvSpPr>
          <p:spPr>
            <a:xfrm>
              <a:off x="679004" y="2924944"/>
              <a:ext cx="7853436" cy="11521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28293" y="3068960"/>
              <a:ext cx="1295435" cy="31749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bg1"/>
                  </a:solidFill>
                </a:rPr>
                <a:t>스터디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원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266256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코</a:t>
              </a:r>
              <a:r>
                <a:rPr lang="ko-KR" altLang="en-US" dirty="0"/>
                <a:t>딩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98777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알고리즘</a:t>
              </a:r>
              <a:endParaRPr lang="ko-KR" altLang="en-US" sz="14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146612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서울 강남</a:t>
              </a:r>
              <a:endParaRPr lang="ko-KR" alt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293" y="3501008"/>
              <a:ext cx="705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강남 코딩 </a:t>
              </a:r>
              <a:r>
                <a:rPr lang="ko-KR" altLang="en-US" dirty="0" err="1" smtClean="0"/>
                <a:t>핵고수만</a:t>
              </a:r>
              <a:r>
                <a:rPr lang="en-US" altLang="ko-KR" dirty="0" smtClean="0"/>
                <a:t>~~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953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7544" y="476672"/>
            <a:ext cx="208823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7544" y="2528900"/>
            <a:ext cx="2088232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1800" y="490972"/>
            <a:ext cx="5904656" cy="5962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2829" y="620688"/>
            <a:ext cx="1160859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운영자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0257" y="1772816"/>
            <a:ext cx="902805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3217751"/>
            <a:ext cx="2088232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59832" y="782706"/>
            <a:ext cx="5400600" cy="63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방들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36296" y="908720"/>
            <a:ext cx="100811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59832" y="1457781"/>
            <a:ext cx="5400600" cy="63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방들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36296" y="1583795"/>
            <a:ext cx="100811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59832" y="2204864"/>
            <a:ext cx="5400600" cy="63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방들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36296" y="2330878"/>
            <a:ext cx="100811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064024" y="2929719"/>
            <a:ext cx="5400600" cy="63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방들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40488" y="3055733"/>
            <a:ext cx="100811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539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중봉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118014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21082835">
            <a:off x="5220072" y="2780928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너에게 딱 맞는 </a:t>
            </a:r>
            <a:r>
              <a:rPr lang="ko-KR" altLang="en-US" sz="2400" dirty="0" err="1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스터디</a:t>
            </a:r>
            <a:r>
              <a:rPr lang="ko-KR" altLang="en-US" sz="2400" dirty="0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 구해놨어</a:t>
            </a:r>
            <a:endParaRPr lang="en-US" altLang="ko-KR" sz="2400" dirty="0" smtClean="0">
              <a:solidFill>
                <a:schemeClr val="bg1"/>
              </a:solidFill>
              <a:latin typeface="a중봉체" pitchFamily="18" charset="-127"/>
              <a:ea typeface="a중봉체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넌 공부만해</a:t>
            </a:r>
            <a:endParaRPr lang="en-US" altLang="ko-KR" sz="2400" dirty="0" smtClean="0">
              <a:solidFill>
                <a:schemeClr val="bg1"/>
              </a:solidFill>
              <a:latin typeface="a중봉체" pitchFamily="18" charset="-127"/>
              <a:ea typeface="a중봉체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486692" cy="486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426" y="2335413"/>
            <a:ext cx="66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배달의민족 기랑해랑" pitchFamily="2" charset="-127"/>
                <a:ea typeface="배달의민족 기랑해랑" pitchFamily="2" charset="-127"/>
              </a:rPr>
              <a:t>스터디</a:t>
            </a:r>
            <a:endParaRPr lang="en-US" altLang="ko-KR" dirty="0" smtClean="0">
              <a:latin typeface="배달의민족 기랑해랑" pitchFamily="2" charset="-127"/>
              <a:ea typeface="배달의민족 기랑해랑" pitchFamily="2" charset="-127"/>
            </a:endParaRPr>
          </a:p>
          <a:p>
            <a:r>
              <a:rPr lang="ko-KR" altLang="en-US" dirty="0" smtClean="0">
                <a:latin typeface="배달의민족 기랑해랑" pitchFamily="2" charset="-127"/>
                <a:ea typeface="배달의민족 기랑해랑" pitchFamily="2" charset="-127"/>
              </a:rPr>
              <a:t> 나라</a:t>
            </a:r>
            <a:endParaRPr lang="ko-KR" altLang="en-US" dirty="0">
              <a:latin typeface="배달의민족 기랑해랑" pitchFamily="2" charset="-127"/>
              <a:ea typeface="배달의민족 기랑해랑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8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0" y="0"/>
            <a:ext cx="3131840" cy="6858000"/>
          </a:xfrm>
          <a:prstGeom prst="rect">
            <a:avLst/>
          </a:prstGeom>
          <a:solidFill>
            <a:srgbClr val="32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4716" y="1124744"/>
            <a:ext cx="1512168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목차</a:t>
            </a:r>
            <a:endParaRPr lang="ko-KR" altLang="en-US" sz="3200" spc="-15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1502083"/>
            <a:ext cx="93610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001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74132" y="1822053"/>
            <a:ext cx="33123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개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요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4132" y="2808679"/>
            <a:ext cx="93610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002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0400" y="3128649"/>
            <a:ext cx="33123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‘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시스템 분석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7864" y="2160607"/>
            <a:ext cx="3600400" cy="5078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오래된 것과의 만남</a:t>
            </a:r>
            <a:endParaRPr lang="en-US" altLang="ko-KR" sz="9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en-US" altLang="ko-KR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sz="9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밥상위의</a:t>
            </a:r>
            <a:r>
              <a:rPr lang="ko-KR" altLang="en-US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 근대</a:t>
            </a:r>
            <a:endParaRPr lang="en-US" altLang="ko-KR" sz="9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en-US" altLang="ko-KR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과식의 시대에서 미식의 시대로</a:t>
            </a:r>
            <a:endParaRPr lang="ko-KR" altLang="en-US" sz="9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7864" y="4053980"/>
            <a:ext cx="93610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003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4132" y="4373950"/>
            <a:ext cx="33123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파일구조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74132" y="4670435"/>
            <a:ext cx="3600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한국음식문화 지도</a:t>
            </a:r>
            <a:endParaRPr lang="en-US" altLang="ko-KR" sz="9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en-US" altLang="ko-KR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- TV </a:t>
            </a:r>
            <a:r>
              <a:rPr lang="ko-KR" altLang="en-US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프로그램 </a:t>
            </a:r>
            <a:r>
              <a:rPr lang="en-US" altLang="ko-KR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‘</a:t>
            </a:r>
            <a:r>
              <a:rPr lang="ko-KR" altLang="en-US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한식일지</a:t>
            </a:r>
            <a:r>
              <a:rPr lang="en-US" altLang="ko-KR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’</a:t>
            </a:r>
            <a:endParaRPr lang="ko-KR" altLang="en-US" sz="9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29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시스템 구조</a:t>
            </a:r>
            <a:endParaRPr lang="en-US" altLang="ko-KR" dirty="0" smtClean="0"/>
          </a:p>
          <a:p>
            <a:r>
              <a:rPr lang="ko-KR" altLang="en-US" dirty="0" smtClean="0"/>
              <a:t>데이터베이스 구조</a:t>
            </a:r>
            <a:endParaRPr lang="en-US" altLang="ko-KR" dirty="0" smtClean="0"/>
          </a:p>
          <a:p>
            <a:r>
              <a:rPr lang="ko-KR" altLang="en-US" dirty="0" smtClean="0"/>
              <a:t>파일구조</a:t>
            </a:r>
            <a:endParaRPr lang="en-US" altLang="ko-KR" dirty="0" smtClean="0"/>
          </a:p>
          <a:p>
            <a:r>
              <a:rPr lang="ko-KR" altLang="en-US" dirty="0" smtClean="0"/>
              <a:t>화면 설계</a:t>
            </a:r>
            <a:endParaRPr lang="en-US" altLang="ko-KR" dirty="0" smtClean="0"/>
          </a:p>
          <a:p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12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간단한 개요와 </a:t>
            </a:r>
            <a:endParaRPr lang="en-US" altLang="ko-KR" dirty="0" smtClean="0"/>
          </a:p>
          <a:p>
            <a:r>
              <a:rPr lang="ko-KR" altLang="en-US" dirty="0" smtClean="0"/>
              <a:t>왜 이것을 만들게 되는지</a:t>
            </a:r>
            <a:endParaRPr lang="en-US" altLang="ko-KR" dirty="0" smtClean="0"/>
          </a:p>
          <a:p>
            <a:r>
              <a:rPr lang="ko-KR" altLang="en-US" dirty="0" smtClean="0"/>
              <a:t>특장</a:t>
            </a:r>
            <a:r>
              <a:rPr lang="ko-KR" altLang="en-US" dirty="0"/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221664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23728" y="457200"/>
            <a:ext cx="6768752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개요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45811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63688" y="141277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문제점 </a:t>
            </a:r>
            <a:r>
              <a:rPr lang="en-US" altLang="ko-KR" dirty="0" smtClean="0"/>
              <a:t>: SNS</a:t>
            </a:r>
            <a:r>
              <a:rPr lang="ko-KR" altLang="en-US" dirty="0" smtClean="0"/>
              <a:t>를 통한 어렵게 </a:t>
            </a:r>
            <a:r>
              <a:rPr lang="ko-KR" altLang="en-US" dirty="0" err="1" smtClean="0"/>
              <a:t>스타디를</a:t>
            </a:r>
            <a:r>
              <a:rPr lang="ko-KR" altLang="en-US" dirty="0" smtClean="0"/>
              <a:t> 구하고 있음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45514"/>
            <a:ext cx="4536504" cy="3501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오른쪽 화살표 17"/>
          <p:cNvSpPr/>
          <p:nvPr/>
        </p:nvSpPr>
        <p:spPr>
          <a:xfrm rot="5400000">
            <a:off x="6731099" y="2656148"/>
            <a:ext cx="506338" cy="504056"/>
          </a:xfrm>
          <a:prstGeom prst="rightArrow">
            <a:avLst/>
          </a:prstGeom>
          <a:solidFill>
            <a:srgbClr val="3D8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131840" y="3627149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스터디만을</a:t>
            </a:r>
            <a:r>
              <a:rPr lang="ko-KR" altLang="en-US" dirty="0" smtClean="0"/>
              <a:t> 구해주고 구조화된 검색으로 쉬운 탐색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45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7" y="1356166"/>
            <a:ext cx="201622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음식은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2482319"/>
            <a:ext cx="2664296" cy="116955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나눔고딕" pitchFamily="50" charset="-127"/>
                <a:ea typeface="나눔고딕" pitchFamily="50" charset="-127"/>
              </a:rPr>
              <a:t>먹는 것</a:t>
            </a:r>
            <a:endParaRPr lang="en-US" altLang="ko-KR" sz="1400" spc="-15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나눔고딕" pitchFamily="50" charset="-127"/>
                <a:ea typeface="나눔고딕" pitchFamily="50" charset="-127"/>
              </a:rPr>
              <a:t>즐기는 것</a:t>
            </a:r>
            <a:endParaRPr lang="en-US" altLang="ko-KR" sz="1400" spc="-15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나눔고딕" pitchFamily="50" charset="-127"/>
                <a:ea typeface="나눔고딕" pitchFamily="50" charset="-127"/>
              </a:rPr>
              <a:t>느끼는 것</a:t>
            </a:r>
            <a:endParaRPr lang="en-US" altLang="ko-KR" sz="1400" spc="-15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나눔고딕" pitchFamily="50" charset="-127"/>
                <a:ea typeface="나눔고딕" pitchFamily="50" charset="-127"/>
              </a:rPr>
              <a:t>정성스러운 것</a:t>
            </a:r>
            <a:endParaRPr lang="en-US" altLang="ko-KR" sz="1400" spc="-15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sz="14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0087" y="2482319"/>
            <a:ext cx="2664296" cy="116955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나눔고딕" pitchFamily="50" charset="-127"/>
                <a:ea typeface="나눔고딕" pitchFamily="50" charset="-127"/>
              </a:rPr>
              <a:t>보는 것</a:t>
            </a:r>
            <a:endParaRPr lang="en-US" altLang="ko-KR" sz="1400" spc="-15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나눔고딕" pitchFamily="50" charset="-127"/>
                <a:ea typeface="나눔고딕" pitchFamily="50" charset="-127"/>
              </a:rPr>
              <a:t>빠른 것</a:t>
            </a:r>
            <a:endParaRPr lang="en-US" altLang="ko-KR" sz="1400" spc="-15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나눔고딕" pitchFamily="50" charset="-127"/>
                <a:ea typeface="나눔고딕" pitchFamily="50" charset="-127"/>
              </a:rPr>
              <a:t>간편한 것</a:t>
            </a:r>
            <a:endParaRPr lang="en-US" altLang="ko-KR" sz="1400" spc="-15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나눔고딕" pitchFamily="50" charset="-127"/>
                <a:ea typeface="나눔고딕" pitchFamily="50" charset="-127"/>
              </a:rPr>
              <a:t>쉬운 것</a:t>
            </a:r>
            <a:endParaRPr lang="en-US" altLang="ko-KR" sz="1400" spc="-15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sz="14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4440" y="2573126"/>
            <a:ext cx="995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solidFill>
                  <a:srgbClr val="327A5D"/>
                </a:solidFill>
                <a:latin typeface="한컴 윤고딕 240" pitchFamily="18" charset="-127"/>
                <a:ea typeface="한컴 윤고딕 240" pitchFamily="18" charset="-127"/>
              </a:rPr>
              <a:t>VS</a:t>
            </a:r>
            <a:endParaRPr lang="ko-KR" altLang="en-US" spc="-150" dirty="0">
              <a:solidFill>
                <a:srgbClr val="327A5D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123729" y="1995686"/>
            <a:ext cx="4896544" cy="2016224"/>
          </a:xfrm>
          <a:prstGeom prst="roundRect">
            <a:avLst/>
          </a:prstGeom>
          <a:noFill/>
          <a:ln w="15875">
            <a:solidFill>
              <a:srgbClr val="327A5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3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27784" y="1685865"/>
            <a:ext cx="2160240" cy="2160240"/>
          </a:xfrm>
          <a:prstGeom prst="ellipse">
            <a:avLst/>
          </a:prstGeom>
          <a:solidFill>
            <a:srgbClr val="2E645B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39951" y="1592065"/>
            <a:ext cx="2347837" cy="2347837"/>
          </a:xfrm>
          <a:prstGeom prst="ellipse">
            <a:avLst/>
          </a:prstGeom>
          <a:solidFill>
            <a:srgbClr val="3D8377">
              <a:alpha val="7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499992" y="1440440"/>
            <a:ext cx="576064" cy="129389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5076056" y="1437390"/>
            <a:ext cx="936104" cy="30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2160" y="112474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쓸꺼</a:t>
            </a:r>
            <a:r>
              <a:rPr lang="ko-KR" altLang="en-US" dirty="0" smtClean="0"/>
              <a:t> 있으면 </a:t>
            </a:r>
            <a:r>
              <a:rPr lang="ko-KR" altLang="en-US" dirty="0" err="1" smtClean="0"/>
              <a:t>쓰보심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123728" y="457200"/>
            <a:ext cx="6768752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개요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05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6C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79812" y="14916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 err="1" smtClean="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rPr>
              <a:t>QnA</a:t>
            </a:r>
            <a:endParaRPr lang="en-US" altLang="ko-KR" sz="7200" spc="-300" dirty="0" smtClean="0">
              <a:solidFill>
                <a:schemeClr val="bg1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29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423</Words>
  <Application>Microsoft Office PowerPoint</Application>
  <PresentationFormat>화면 슬라이드 쇼(4:3)</PresentationFormat>
  <Paragraphs>207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Study Project</vt:lpstr>
      <vt:lpstr>PowerPoint 프레젠테이션</vt:lpstr>
      <vt:lpstr>목차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시스템구조</vt:lpstr>
      <vt:lpstr>데이터베이스 구조</vt:lpstr>
      <vt:lpstr>파일구조</vt:lpstr>
      <vt:lpstr>파일구조</vt:lpstr>
      <vt:lpstr>화면설계(Flow Chart)</vt:lpstr>
      <vt:lpstr>프로젝트 아이콘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Srudy Nara</dc:title>
  <dc:creator>student</dc:creator>
  <cp:lastModifiedBy>student</cp:lastModifiedBy>
  <cp:revision>24</cp:revision>
  <dcterms:created xsi:type="dcterms:W3CDTF">2019-06-19T04:03:33Z</dcterms:created>
  <dcterms:modified xsi:type="dcterms:W3CDTF">2019-06-20T12:06:31Z</dcterms:modified>
</cp:coreProperties>
</file>