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1" r:id="rId5"/>
    <p:sldId id="261" r:id="rId6"/>
    <p:sldId id="272" r:id="rId7"/>
    <p:sldId id="274" r:id="rId8"/>
    <p:sldId id="273" r:id="rId9"/>
    <p:sldId id="270" r:id="rId10"/>
    <p:sldId id="258" r:id="rId11"/>
    <p:sldId id="265" r:id="rId12"/>
    <p:sldId id="259" r:id="rId13"/>
    <p:sldId id="260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>
      <p:cViewPr>
        <p:scale>
          <a:sx n="100" d="100"/>
          <a:sy n="100" d="100"/>
        </p:scale>
        <p:origin x="-29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9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78D-EE20-41FC-9E35-BEC41A72B19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A5EB-136D-471C-BF6A-8F4FBCA1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Srudy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공선아</a:t>
            </a:r>
            <a:r>
              <a:rPr lang="en-US" altLang="ko-KR" dirty="0"/>
              <a:t> </a:t>
            </a:r>
            <a:r>
              <a:rPr lang="ko-KR" altLang="en-US" dirty="0" smtClean="0"/>
              <a:t>이수연 최재범 최주현 이동열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9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회원가</a:t>
            </a:r>
            <a:r>
              <a:rPr lang="ko-KR" altLang="en-US" sz="1600" dirty="0"/>
              <a:t>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9" y="1448756"/>
            <a:ext cx="7667322" cy="23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 rot="21082835">
            <a:off x="3978716" y="2016027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너에게 딱 맞는 </a:t>
            </a:r>
            <a:r>
              <a:rPr lang="ko-KR" altLang="en-US" sz="24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구해놨어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넌 공부만해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6" name="직사각형 5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12" y="2701526"/>
            <a:ext cx="291715" cy="50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 descr="C:\Users\student\Desktop\image\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1" y="688850"/>
            <a:ext cx="517205" cy="51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3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9" y="1448756"/>
            <a:ext cx="7667322" cy="23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404664"/>
            <a:ext cx="8640960" cy="60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933055"/>
            <a:ext cx="806489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72000" y="4805537"/>
            <a:ext cx="40324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4805537"/>
            <a:ext cx="377829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관련 주요 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8457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708100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81323" y="4149079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4546" y="4151036"/>
            <a:ext cx="4141790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96336" y="4148763"/>
            <a:ext cx="873223" cy="31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444191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2333834" y="4237775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3214801" y="4239313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1680" y="1328478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토익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텝스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토스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오픽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690665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JPLT</a:t>
            </a:r>
          </a:p>
          <a:p>
            <a:pPr algn="ctr"/>
            <a:r>
              <a:rPr lang="en-US" altLang="ko-KR" dirty="0" smtClean="0"/>
              <a:t>JPT</a:t>
            </a:r>
          </a:p>
          <a:p>
            <a:pPr algn="ctr"/>
            <a:r>
              <a:rPr lang="en-US" altLang="ko-KR" dirty="0" smtClean="0"/>
              <a:t>SJPT</a:t>
            </a:r>
          </a:p>
          <a:p>
            <a:pPr algn="ctr"/>
            <a:r>
              <a:rPr lang="en-US" altLang="ko-KR" dirty="0" smtClean="0"/>
              <a:t>FLEX</a:t>
            </a:r>
          </a:p>
          <a:p>
            <a:pPr algn="ctr"/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82557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HSK</a:t>
            </a:r>
          </a:p>
          <a:p>
            <a:pPr algn="ctr"/>
            <a:r>
              <a:rPr lang="en-US" altLang="ko-KR" dirty="0" smtClean="0"/>
              <a:t>BCT</a:t>
            </a:r>
          </a:p>
          <a:p>
            <a:pPr algn="ctr"/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06889" y="1339093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자소서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면접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인적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694936" y="1355886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algn="ctr"/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03048" y="1359222"/>
            <a:ext cx="1008112" cy="16684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8456" y="4466574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일본어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r>
              <a:rPr lang="ko-KR" altLang="en-US" dirty="0">
                <a:solidFill>
                  <a:schemeClr val="tx1"/>
                </a:solidFill>
              </a:rPr>
              <a:t>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02633" y="4466258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토스 </a:t>
            </a:r>
            <a:r>
              <a:rPr lang="ko-KR" altLang="en-US" dirty="0" err="1" smtClean="0">
                <a:solidFill>
                  <a:schemeClr val="tx1"/>
                </a:solidFill>
              </a:rPr>
              <a:t>오픽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7780" y="4468531"/>
            <a:ext cx="873223" cy="1050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4189" y="4596102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91680" y="48475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12788" y="4999971"/>
            <a:ext cx="841758" cy="288032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49" name="직사각형 48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74" y="736545"/>
              <a:ext cx="486692" cy="48669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2633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10745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8777" y="827585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중국어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90669" y="825910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98781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03048" y="827584"/>
            <a:ext cx="1008112" cy="5131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11160" y="620690"/>
            <a:ext cx="1037304" cy="7184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마이페이지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로그아</a:t>
            </a:r>
            <a:r>
              <a:rPr lang="ko-KR" altLang="en-US" sz="1200" dirty="0"/>
              <a:t>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1556793"/>
            <a:ext cx="82089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1616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토</a:t>
            </a:r>
            <a:r>
              <a:rPr lang="ko-KR" altLang="en-US" dirty="0" err="1"/>
              <a:t>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39752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07888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</a:t>
            </a:r>
            <a:r>
              <a:rPr lang="ko-KR" altLang="en-US" dirty="0" err="1"/>
              <a:t>픽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76024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토플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4160" y="1624237"/>
            <a:ext cx="1468136" cy="51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2780928"/>
            <a:ext cx="820891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9004" y="2348880"/>
            <a:ext cx="1804764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02837" y="2351432"/>
            <a:ext cx="2545627" cy="317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29812" y="2429529"/>
            <a:ext cx="446644" cy="16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79004" y="2924944"/>
            <a:ext cx="7853436" cy="1152128"/>
            <a:chOff x="679004" y="2924944"/>
            <a:chExt cx="7853436" cy="1152128"/>
          </a:xfrm>
        </p:grpSpPr>
        <p:sp>
          <p:nvSpPr>
            <p:cNvPr id="26" name="직사각형 25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모집중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9004" y="4229472"/>
            <a:ext cx="7853436" cy="1152128"/>
            <a:chOff x="679004" y="2924944"/>
            <a:chExt cx="7853436" cy="1152128"/>
          </a:xfrm>
        </p:grpSpPr>
        <p:sp>
          <p:nvSpPr>
            <p:cNvPr id="39" name="직사각형 38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모집완료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 강남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548680"/>
            <a:ext cx="1152128" cy="792088"/>
            <a:chOff x="539552" y="548680"/>
            <a:chExt cx="1152128" cy="792088"/>
          </a:xfrm>
        </p:grpSpPr>
        <p:sp>
          <p:nvSpPr>
            <p:cNvPr id="46" name="직사각형 45"/>
            <p:cNvSpPr/>
            <p:nvPr/>
          </p:nvSpPr>
          <p:spPr>
            <a:xfrm>
              <a:off x="539552" y="54868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74" y="736545"/>
              <a:ext cx="486692" cy="48669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022356" y="651597"/>
              <a:ext cx="664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배달의민족 기랑해랑" pitchFamily="2" charset="-127"/>
                  <a:ea typeface="배달의민족 기랑해랑" pitchFamily="2" charset="-127"/>
                </a:rPr>
                <a:t>스터디</a:t>
              </a:r>
              <a:endParaRPr lang="en-US" altLang="ko-KR" dirty="0" smtClean="0">
                <a:latin typeface="배달의민족 기랑해랑" pitchFamily="2" charset="-127"/>
                <a:ea typeface="배달의민족 기랑해랑" pitchFamily="2" charset="-127"/>
              </a:endParaRPr>
            </a:p>
            <a:p>
              <a:r>
                <a:rPr lang="ko-KR" altLang="en-US" dirty="0" smtClean="0">
                  <a:latin typeface="배달의민족 기랑해랑" pitchFamily="2" charset="-127"/>
                  <a:ea typeface="배달의민족 기랑해랑" pitchFamily="2" charset="-127"/>
                </a:rPr>
                <a:t>나라</a:t>
              </a:r>
              <a:endParaRPr lang="ko-KR" altLang="en-US" dirty="0">
                <a:latin typeface="배달의민족 기랑해랑" pitchFamily="2" charset="-127"/>
                <a:ea typeface="배달의민족 기랑해랑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992" y="2780927"/>
            <a:ext cx="8208912" cy="1980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4869160"/>
            <a:ext cx="82089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606" y="2852936"/>
            <a:ext cx="15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내용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900" y="3346187"/>
            <a:ext cx="78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수원에서 같이 </a:t>
            </a:r>
            <a:r>
              <a:rPr lang="ko-KR" altLang="en-US" dirty="0" err="1" smtClean="0"/>
              <a:t>토익</a:t>
            </a:r>
            <a:r>
              <a:rPr lang="ko-KR" altLang="en-US" dirty="0" smtClean="0"/>
              <a:t> 열심히 공부할 사람 구해요</a:t>
            </a:r>
            <a:endParaRPr lang="en-US" altLang="ko-KR" dirty="0" smtClean="0"/>
          </a:p>
          <a:p>
            <a:r>
              <a:rPr lang="ko-KR" altLang="en-US" dirty="0" smtClean="0"/>
              <a:t>방학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부터 </a:t>
            </a:r>
            <a:r>
              <a:rPr lang="ko-KR" altLang="en-US" dirty="0" err="1" smtClean="0"/>
              <a:t>시작할꺼에요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7544" y="476672"/>
            <a:ext cx="820891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500" y="620688"/>
            <a:ext cx="67588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방학기간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모집중</a:t>
            </a:r>
            <a:r>
              <a:rPr lang="en-US" altLang="ko-KR" dirty="0" smtClean="0">
                <a:solidFill>
                  <a:schemeClr val="tx1"/>
                </a:solidFill>
              </a:rPr>
              <a:t>~~ </a:t>
            </a:r>
            <a:r>
              <a:rPr lang="ko-KR" altLang="en-US" dirty="0" smtClean="0"/>
              <a:t>대학생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9500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토익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9500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8902" y="1124744"/>
            <a:ext cx="3379402" cy="5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2019/06/16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8902" y="1639888"/>
            <a:ext cx="337940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0/5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53038" y="2348879"/>
            <a:ext cx="3379402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작성자 </a:t>
            </a:r>
            <a:r>
              <a:rPr lang="en-US" altLang="ko-KR" dirty="0" smtClean="0">
                <a:solidFill>
                  <a:schemeClr val="tx1"/>
                </a:solidFill>
              </a:rPr>
              <a:t>:        /</a:t>
            </a:r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r>
              <a:rPr lang="en-US" altLang="ko-KR" dirty="0" smtClean="0">
                <a:solidFill>
                  <a:schemeClr val="tx1"/>
                </a:solidFill>
              </a:rPr>
              <a:t>:       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80312" y="620688"/>
            <a:ext cx="1152128" cy="1523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926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방제목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824" y="1211799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과목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00707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게시일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지역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707250"/>
            <a:ext cx="9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회원수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9944" y="5021560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19672" y="5023445"/>
            <a:ext cx="999728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8386" y="5023445"/>
            <a:ext cx="4451895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열심히 </a:t>
            </a:r>
            <a:r>
              <a:rPr lang="ko-KR" altLang="en-US" dirty="0" err="1" smtClean="0">
                <a:solidFill>
                  <a:schemeClr val="tx1"/>
                </a:solidFill>
              </a:rPr>
              <a:t>할꼐요</a:t>
            </a:r>
            <a:r>
              <a:rPr lang="en-US" altLang="ko-KR" dirty="0" smtClean="0">
                <a:solidFill>
                  <a:schemeClr val="tx1"/>
                </a:solidFill>
              </a:rPr>
              <a:t>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2" y="5021560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</a:t>
            </a:r>
            <a:r>
              <a:rPr lang="ko-KR" altLang="en-US" dirty="0">
                <a:solidFill>
                  <a:schemeClr val="tx1"/>
                </a:solidFill>
              </a:rPr>
              <a:t>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60281" y="5023445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39743" y="3010436"/>
            <a:ext cx="680071" cy="42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참여중인 </a:t>
            </a:r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544" y="4077072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</a:t>
            </a:r>
            <a:r>
              <a:rPr lang="ko-KR" altLang="en-US" dirty="0">
                <a:solidFill>
                  <a:schemeClr val="tx1"/>
                </a:solidFill>
              </a:rPr>
              <a:t>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16087" y="847800"/>
            <a:ext cx="58042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38" y="847800"/>
            <a:ext cx="576064" cy="576064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945694" y="746389"/>
            <a:ext cx="5618467" cy="820021"/>
            <a:chOff x="679004" y="2924944"/>
            <a:chExt cx="7853436" cy="1152128"/>
          </a:xfrm>
        </p:grpSpPr>
        <p:sp>
          <p:nvSpPr>
            <p:cNvPr id="34" name="직사각형 33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방장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영어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토익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수원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294" y="3501009"/>
              <a:ext cx="7056075" cy="51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수원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방학기간 </a:t>
              </a:r>
              <a:r>
                <a:rPr lang="ko-KR" altLang="en-US" dirty="0" err="1" smtClean="0"/>
                <a:t>토익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스터디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모집중</a:t>
              </a:r>
              <a:r>
                <a:rPr lang="en-US" altLang="ko-KR" dirty="0" smtClean="0"/>
                <a:t>~~ </a:t>
              </a:r>
              <a:r>
                <a:rPr lang="ko-KR" altLang="en-US" dirty="0" smtClean="0"/>
                <a:t>대학생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45694" y="2050917"/>
            <a:ext cx="5618467" cy="820021"/>
            <a:chOff x="679004" y="2924944"/>
            <a:chExt cx="7853436" cy="1152128"/>
          </a:xfrm>
        </p:grpSpPr>
        <p:sp>
          <p:nvSpPr>
            <p:cNvPr id="41" name="직사각형 40"/>
            <p:cNvSpPr/>
            <p:nvPr/>
          </p:nvSpPr>
          <p:spPr>
            <a:xfrm>
              <a:off x="679004" y="2924944"/>
              <a:ext cx="7853436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8293" y="3068960"/>
              <a:ext cx="1295435" cy="317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bg1"/>
                  </a:solidFill>
                </a:rPr>
                <a:t>스터디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원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66256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</a:t>
              </a:r>
              <a:r>
                <a:rPr lang="ko-KR" altLang="en-US" dirty="0"/>
                <a:t>딩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98777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알고리즘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46612" y="3068960"/>
              <a:ext cx="1295435" cy="31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서울 강남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293" y="3501008"/>
              <a:ext cx="705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강남 코딩 </a:t>
              </a:r>
              <a:r>
                <a:rPr lang="ko-KR" altLang="en-US" dirty="0" err="1" smtClean="0"/>
                <a:t>핵고수만</a:t>
              </a:r>
              <a:r>
                <a:rPr lang="en-US" altLang="ko-KR" dirty="0" smtClean="0"/>
                <a:t>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95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208823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7544" y="2528900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490972"/>
            <a:ext cx="5904656" cy="5962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829" y="620688"/>
            <a:ext cx="1160859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0257" y="1772816"/>
            <a:ext cx="9028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3217751"/>
            <a:ext cx="2088232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59832" y="782706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36296" y="908720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59832" y="1457781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6296" y="1583795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204864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6296" y="2330878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64024" y="2929719"/>
            <a:ext cx="5400600" cy="630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dirty="0" smtClean="0">
                <a:solidFill>
                  <a:schemeClr val="tx1"/>
                </a:solidFill>
              </a:rPr>
              <a:t> 방들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40488" y="3055733"/>
            <a:ext cx="100811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3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중봉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1801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21082835">
            <a:off x="5220072" y="2780928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너에게 딱 맞는 </a:t>
            </a:r>
            <a:r>
              <a:rPr lang="ko-KR" altLang="en-US" sz="2400" dirty="0" err="1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스터디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구해놨어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a중봉체" pitchFamily="18" charset="-127"/>
                <a:ea typeface="a중봉체" pitchFamily="18" charset="-127"/>
              </a:rPr>
              <a:t>넌 공부만해</a:t>
            </a:r>
            <a:endParaRPr lang="en-US" altLang="ko-KR" sz="2400" dirty="0" smtClean="0">
              <a:solidFill>
                <a:schemeClr val="bg1"/>
              </a:solidFill>
              <a:latin typeface="a중봉체" pitchFamily="18" charset="-127"/>
              <a:ea typeface="a중봉체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486692" cy="486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26" y="2335413"/>
            <a:ext cx="66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dirty="0" smtClean="0">
                <a:latin typeface="배달의민족 기랑해랑" pitchFamily="2" charset="-127"/>
                <a:ea typeface="배달의민족 기랑해랑" pitchFamily="2" charset="-127"/>
              </a:rPr>
              <a:t> 나라</a:t>
            </a:r>
            <a:endParaRPr lang="ko-KR" altLang="en-US" dirty="0">
              <a:latin typeface="배달의민족 기랑해랑" pitchFamily="2" charset="-127"/>
              <a:ea typeface="배달의민족 기랑해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시스템 구조</a:t>
            </a:r>
            <a:endParaRPr lang="en-US" altLang="ko-KR" dirty="0" smtClean="0"/>
          </a:p>
          <a:p>
            <a:r>
              <a:rPr lang="ko-KR" altLang="en-US" dirty="0" smtClean="0"/>
              <a:t>데이터베이스 구조</a:t>
            </a:r>
            <a:endParaRPr lang="en-US" altLang="ko-KR" dirty="0" smtClean="0"/>
          </a:p>
          <a:p>
            <a:r>
              <a:rPr lang="ko-KR" altLang="en-US" dirty="0" smtClean="0"/>
              <a:t>파일구조</a:t>
            </a:r>
            <a:endParaRPr lang="en-US" altLang="ko-KR" dirty="0" smtClean="0"/>
          </a:p>
          <a:p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1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개요와 </a:t>
            </a:r>
            <a:endParaRPr lang="en-US" altLang="ko-KR" dirty="0" smtClean="0"/>
          </a:p>
          <a:p>
            <a:r>
              <a:rPr lang="ko-KR" altLang="en-US" dirty="0" smtClean="0"/>
              <a:t>왜 이것을 만들게 되는지</a:t>
            </a:r>
            <a:endParaRPr lang="en-US" altLang="ko-KR" dirty="0" smtClean="0"/>
          </a:p>
          <a:p>
            <a:r>
              <a:rPr lang="ko-KR" altLang="en-US" dirty="0" smtClean="0"/>
              <a:t>특장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21664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student\Pictures\SystemStru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2348880"/>
            <a:ext cx="66389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2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Dongyeol2/project/master/studyDB_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5819"/>
            <a:ext cx="8574757" cy="57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4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</a:t>
            </a:r>
            <a:r>
              <a:rPr lang="en-US" altLang="ko-KR" dirty="0" smtClean="0"/>
              <a:t>(Flow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63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아이콘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916832"/>
            <a:ext cx="33843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 err="1" smtClean="0">
                <a:latin typeface="배달의민족 기랑해랑" pitchFamily="2" charset="-127"/>
                <a:ea typeface="배달의민족 기랑해랑" pitchFamily="2" charset="-127"/>
              </a:rPr>
              <a:t>스터디</a:t>
            </a:r>
            <a:endParaRPr lang="en-US" altLang="ko-KR" sz="11500" dirty="0" smtClean="0">
              <a:latin typeface="배달의민족 기랑해랑" pitchFamily="2" charset="-127"/>
              <a:ea typeface="배달의민족 기랑해랑" pitchFamily="2" charset="-127"/>
            </a:endParaRPr>
          </a:p>
          <a:p>
            <a:r>
              <a:rPr lang="ko-KR" altLang="en-US" sz="11500" dirty="0" smtClean="0">
                <a:latin typeface="배달의민족 기랑해랑" pitchFamily="2" charset="-127"/>
                <a:ea typeface="배달의민족 기랑해랑" pitchFamily="2" charset="-127"/>
              </a:rPr>
              <a:t>나</a:t>
            </a:r>
            <a:r>
              <a:rPr lang="ko-KR" altLang="en-US" sz="11500" dirty="0">
                <a:latin typeface="배달의민족 기랑해랑" pitchFamily="2" charset="-127"/>
                <a:ea typeface="배달의민족 기랑해랑" pitchFamily="2" charset="-127"/>
              </a:rPr>
              <a:t>라</a:t>
            </a:r>
          </a:p>
        </p:txBody>
      </p:sp>
      <p:pic>
        <p:nvPicPr>
          <p:cNvPr id="6" name="그림 5" descr="C:\Users\student\Desktop\image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92052"/>
            <a:ext cx="3888432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307</Words>
  <Application>Microsoft Office PowerPoint</Application>
  <PresentationFormat>화면 슬라이드 쇼(4:3)</PresentationFormat>
  <Paragraphs>177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Srudy Project</vt:lpstr>
      <vt:lpstr>목차</vt:lpstr>
      <vt:lpstr>개요</vt:lpstr>
      <vt:lpstr>시스템구조</vt:lpstr>
      <vt:lpstr>데이터베이스 구조</vt:lpstr>
      <vt:lpstr>파일구조</vt:lpstr>
      <vt:lpstr>파일구조</vt:lpstr>
      <vt:lpstr>화면설계(Flow Chart)</vt:lpstr>
      <vt:lpstr>프로젝트 아이콘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Srudy Nara</dc:title>
  <dc:creator>student</dc:creator>
  <cp:lastModifiedBy>student</cp:lastModifiedBy>
  <cp:revision>18</cp:revision>
  <dcterms:created xsi:type="dcterms:W3CDTF">2019-06-19T04:03:33Z</dcterms:created>
  <dcterms:modified xsi:type="dcterms:W3CDTF">2019-06-19T08:38:25Z</dcterms:modified>
</cp:coreProperties>
</file>