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85" r:id="rId16"/>
    <p:sldId id="287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0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0E6C-D1AF-4981-803A-CCE927505FA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9C00-B0BD-4D97-A9B0-2A9798A59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0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16696" y="1727200"/>
            <a:ext cx="3708104" cy="36660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280" y="3108960"/>
            <a:ext cx="284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+mj-ea"/>
                <a:ea typeface="+mj-ea"/>
              </a:rPr>
              <a:t>C</a:t>
            </a:r>
            <a:r>
              <a:rPr lang="ko-KR" altLang="en-US" sz="2800" dirty="0" smtClean="0">
                <a:latin typeface="+mj-ea"/>
                <a:ea typeface="+mj-ea"/>
              </a:rPr>
              <a:t> 프로그래밍 </a:t>
            </a:r>
            <a:r>
              <a:rPr lang="en-US" altLang="ko-KR" sz="2800" dirty="0" smtClean="0">
                <a:latin typeface="+mj-ea"/>
                <a:ea typeface="+mj-ea"/>
              </a:rPr>
              <a:t>I</a:t>
            </a:r>
          </a:p>
          <a:p>
            <a:pPr algn="ctr"/>
            <a:r>
              <a:rPr lang="ko-KR" altLang="en-US" sz="2800" dirty="0" err="1" smtClean="0">
                <a:latin typeface="+mj-ea"/>
                <a:ea typeface="+mj-ea"/>
              </a:rPr>
              <a:t>텀프로젝트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5200" y="5393277"/>
            <a:ext cx="284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+mj-ea"/>
                <a:ea typeface="+mj-ea"/>
              </a:rPr>
              <a:t>2020136129 </a:t>
            </a:r>
          </a:p>
          <a:p>
            <a:pPr algn="ctr"/>
            <a:r>
              <a:rPr lang="ko-KR" altLang="en-US" sz="2800" dirty="0" smtClean="0">
                <a:latin typeface="+mj-ea"/>
                <a:ea typeface="+mj-ea"/>
              </a:rPr>
              <a:t>최수연</a:t>
            </a:r>
            <a:endParaRPr lang="en-US" altLang="ko-KR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1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02" y="280165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밑변과 높이의 길이가 같은 직각 삼각형의 한 변과 직각 삼각형의 방향을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특정 방향의 직각 삼각형을 출력하는 프로그램 </a:t>
            </a: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261558" y="574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8235" y="1149706"/>
            <a:ext cx="1252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right_angled_triangle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direction)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j;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switch (direction)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case 0: </a:t>
            </a:r>
            <a:r>
              <a:rPr lang="en-US" altLang="ko-KR" sz="1600" u="sng" dirty="0"/>
              <a:t>//</a:t>
            </a:r>
            <a:r>
              <a:rPr lang="ko-KR" altLang="en-US" sz="1600" u="sng" dirty="0"/>
              <a:t>방향이 </a:t>
            </a:r>
            <a:r>
              <a:rPr lang="en-US" altLang="ko-KR" sz="1600" u="sng" dirty="0"/>
              <a:t>0</a:t>
            </a:r>
            <a:r>
              <a:rPr lang="ko-KR" altLang="en-US" sz="1600" u="sng" dirty="0"/>
              <a:t>일 때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한 줄씩 내려갈 때마다 별 </a:t>
            </a:r>
            <a:r>
              <a:rPr lang="en-US" altLang="ko-KR" sz="1600" u="sng" dirty="0"/>
              <a:t>1</a:t>
            </a:r>
            <a:r>
              <a:rPr lang="ko-KR" altLang="en-US" sz="1600" u="sng" dirty="0"/>
              <a:t>개부터 입력한 </a:t>
            </a:r>
            <a:r>
              <a:rPr lang="en-US" altLang="ko-KR" sz="1600" u="sng" dirty="0"/>
              <a:t>x</a:t>
            </a:r>
            <a:r>
              <a:rPr lang="ko-KR" altLang="en-US" sz="1600" u="sng" dirty="0"/>
              <a:t>만큼 별의 숫자가 늘어남</a:t>
            </a:r>
            <a:r>
              <a:rPr lang="en-US" altLang="ko-KR" sz="1600" u="sng" dirty="0"/>
              <a:t>. </a:t>
            </a:r>
            <a:r>
              <a:rPr lang="ko-KR" altLang="en-US" sz="1600" u="sng" dirty="0"/>
              <a:t>직각삼각형이 출력됨</a:t>
            </a:r>
            <a:r>
              <a:rPr lang="en-US" altLang="ko-KR" sz="1600" u="sng" dirty="0"/>
              <a:t>.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1;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 height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for (j = 1; j &lt;=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 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{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("*");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("\n");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}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break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862" y="1232306"/>
            <a:ext cx="1098779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case 1: </a:t>
            </a:r>
            <a:r>
              <a:rPr lang="en-US" altLang="ko-KR" sz="1600" u="sng" dirty="0" smtClean="0"/>
              <a:t>//</a:t>
            </a:r>
            <a:r>
              <a:rPr lang="ko-KR" altLang="en-US" sz="1600" u="sng" dirty="0" smtClean="0"/>
              <a:t>방향이 </a:t>
            </a:r>
            <a:r>
              <a:rPr lang="en-US" altLang="ko-KR" sz="1600" u="sng" dirty="0" smtClean="0"/>
              <a:t>1</a:t>
            </a:r>
            <a:r>
              <a:rPr lang="ko-KR" altLang="en-US" sz="1600" u="sng" dirty="0" smtClean="0"/>
              <a:t>일 때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한 줄씩 내려갈 때마다 입력한 </a:t>
            </a:r>
            <a:r>
              <a:rPr lang="en-US" altLang="ko-KR" sz="1600" u="sng" dirty="0" smtClean="0"/>
              <a:t>x</a:t>
            </a:r>
            <a:r>
              <a:rPr lang="ko-KR" altLang="en-US" sz="1600" u="sng" dirty="0" smtClean="0"/>
              <a:t>만큼 별의 숫자에서 </a:t>
            </a:r>
            <a:r>
              <a:rPr lang="en-US" altLang="ko-KR" sz="1600" u="sng" dirty="0" smtClean="0"/>
              <a:t>1</a:t>
            </a:r>
            <a:r>
              <a:rPr lang="ko-KR" altLang="en-US" sz="1600" u="sng" dirty="0" smtClean="0"/>
              <a:t>개까지 줄어듦</a:t>
            </a:r>
            <a:r>
              <a:rPr lang="en-US" altLang="ko-KR" sz="1600" u="sng" dirty="0" smtClean="0"/>
              <a:t>. </a:t>
            </a:r>
            <a:r>
              <a:rPr lang="ko-KR" altLang="en-US" sz="1600" u="sng" dirty="0" err="1" smtClean="0"/>
              <a:t>역직각삼각형이</a:t>
            </a:r>
            <a:r>
              <a:rPr lang="ko-KR" altLang="en-US" sz="1600" u="sng" dirty="0" smtClean="0"/>
              <a:t> 출력됨</a:t>
            </a:r>
            <a:r>
              <a:rPr lang="en-US" altLang="ko-KR" sz="1600" u="sng" dirty="0" smtClean="0"/>
              <a:t>.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height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&gt;= 1;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--) 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{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for (j = 1; j &lt;=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j++</a:t>
            </a:r>
            <a:r>
              <a:rPr lang="en-US" altLang="ko-KR" sz="1600" dirty="0" smtClean="0"/>
              <a:t>) 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{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("*");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("\n");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break;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default: </a:t>
            </a:r>
            <a:r>
              <a:rPr lang="en-US" altLang="ko-KR" sz="1600" u="sng" dirty="0" smtClean="0"/>
              <a:t>//</a:t>
            </a:r>
            <a:r>
              <a:rPr lang="ko-KR" altLang="en-US" sz="1600" u="sng" dirty="0" smtClean="0"/>
              <a:t>방향은 </a:t>
            </a:r>
            <a:r>
              <a:rPr lang="en-US" altLang="ko-KR" sz="1600" u="sng" dirty="0" smtClean="0"/>
              <a:t>0</a:t>
            </a:r>
            <a:r>
              <a:rPr lang="ko-KR" altLang="en-US" sz="1600" u="sng" dirty="0" smtClean="0"/>
              <a:t>과 </a:t>
            </a:r>
            <a:r>
              <a:rPr lang="en-US" altLang="ko-KR" sz="1600" u="sng" dirty="0" smtClean="0"/>
              <a:t>1</a:t>
            </a:r>
            <a:r>
              <a:rPr lang="ko-KR" altLang="en-US" sz="1600" u="sng" dirty="0" smtClean="0"/>
              <a:t>만 가능하므로 이외의 숫자는 경고문구 출력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방향을 다시 입력하세요</a:t>
            </a:r>
            <a:r>
              <a:rPr lang="en-US" altLang="ko-KR" sz="1600" dirty="0" smtClean="0"/>
              <a:t>.\n");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break;</a:t>
            </a:r>
            <a:endParaRPr lang="ko-KR" altLang="en-US" sz="16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pPr algn="just" fontAlgn="base">
              <a:lnSpc>
                <a:spcPct val="15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202" y="280165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밑변과 높이의 길이가 같은 직각 삼각형의 한 변과 직각 삼각형의 방향을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특정 방향의 직각 삼각형을 출력하는 프로그램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0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202" y="280165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밑변과 높이의 길이가 같은 직각 삼각형의 한 변과 직각 삼각형의 방향을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특정 방향의 직각 삼각형을 출력하는 프로그램 </a:t>
            </a: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4595" y="599605"/>
            <a:ext cx="14086067" cy="49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03191960" descr="EMB000040a421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43" y="1275699"/>
            <a:ext cx="3987384" cy="532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_x202951144" descr="EMB000040a42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81" y="1625456"/>
            <a:ext cx="4055677" cy="19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_x202951224" descr="EMB000040a422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81" y="4225301"/>
            <a:ext cx="4094845" cy="19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163" y="221104"/>
            <a:ext cx="1124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사용자로부터 입력 받은 숫자가 회문 숫자인지 판별하는 프로그램</a:t>
            </a: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4595" y="599605"/>
            <a:ext cx="14086067" cy="49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8163" y="1472163"/>
            <a:ext cx="10613035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#include &lt;</a:t>
            </a: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stdio.h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&gt;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 main(void)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 number, a = 0, x1, x2 = 10;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//a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는 자릿수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, x1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과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x2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는 회문 숫자인지 판별하기 위해 필요한 변수들</a:t>
            </a:r>
            <a:endParaRPr lang="en-US" altLang="ko-KR" sz="1600" u="sng" kern="0" spc="0" dirty="0" smtClean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("(number)&gt;&gt; ");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("%d", &amp;number);</a:t>
            </a:r>
          </a:p>
          <a:p>
            <a:pPr algn="just" fontAlgn="base">
              <a:lnSpc>
                <a:spcPct val="160000"/>
              </a:lnSpc>
            </a:pPr>
            <a:endParaRPr lang="en-US" altLang="ko-KR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for (x1 = 1; number / x1 &gt; 0; x1 *= 10)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자릿수 구하기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a++;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x1 /= 10;</a:t>
            </a:r>
          </a:p>
        </p:txBody>
      </p:sp>
    </p:spTree>
    <p:extLst>
      <p:ext uri="{BB962C8B-B14F-4D97-AF65-F5344CB8AC3E}">
        <p14:creationId xmlns:p14="http://schemas.microsoft.com/office/powerpoint/2010/main" val="33301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163" y="1053334"/>
            <a:ext cx="9977303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while (a &gt; 0)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숫자를 하나하나 비교하여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a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는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-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1</a:t>
            </a:r>
            <a:r>
              <a:rPr lang="ko-KR" altLang="en-US" sz="1600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이면 </a:t>
            </a:r>
            <a:r>
              <a:rPr lang="ko-KR" altLang="en-US" sz="1600" u="sng" kern="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회문이</a:t>
            </a:r>
            <a:r>
              <a:rPr lang="ko-KR" altLang="en-US" sz="1600" u="sng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 아니고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, a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가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0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이면 회문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if ((number % x2) / (x2 / 10) != (number % (x1 * 10)) / x1)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a = 0;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x1 /= 10;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x2 *= 10;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a--;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if (a == -1)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회문아님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\n");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else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sz="1600" kern="0" spc="0" dirty="0" smtClean="0">
                <a:solidFill>
                  <a:srgbClr val="000000"/>
                </a:solidFill>
                <a:effectLst/>
                <a:latin typeface="+mn-ea"/>
              </a:rPr>
              <a:t>회문</a:t>
            </a: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\n");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return 0;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163" y="221104"/>
            <a:ext cx="1124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사용자로부터 입력 받은 숫자가 회문 숫자인지 판별하는 프로그램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163" y="1053334"/>
            <a:ext cx="5498021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number = 12321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일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때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자릿수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구하기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x1 = 1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number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x1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을 계산하면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/ 1 = 12321 &gt; 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 더해짐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처음 설정 값은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 현재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a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1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x1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을 곱하면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 * 10 = 10</a:t>
            </a: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number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계산하면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 &gt; 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 더해짐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현재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는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2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곱하면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* 10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 = 100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number / 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계산하면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12321 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 &gt; 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 더해짐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현재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는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3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곱하면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100*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10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163" y="221104"/>
            <a:ext cx="1124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사용자로부터 입력 받은 숫자가 회문 숫자인지 판별하는 프로그램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518015" y="1742754"/>
            <a:ext cx="5369791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x1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number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계산하면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 &gt; 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 더해짐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현재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는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4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곱하면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* 10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number / 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계산하면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12321 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&gt; 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 더해짐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현재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a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는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5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곱하면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* 10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100000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number / x1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 계산하면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12321 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&gt; 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for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문 종료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x1 /= 10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x1 = 10000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따라서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12321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의 자릿수는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00783" y="1053334"/>
            <a:ext cx="3460093" cy="21605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주어진 코드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for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(x1 = 1; number / x1 &gt; 0; x1 *= 10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a++;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x1 /= 10;</a:t>
            </a:r>
          </a:p>
        </p:txBody>
      </p:sp>
    </p:spTree>
    <p:extLst>
      <p:ext uri="{BB962C8B-B14F-4D97-AF65-F5344CB8AC3E}">
        <p14:creationId xmlns:p14="http://schemas.microsoft.com/office/powerpoint/2010/main" val="31297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163" y="1053334"/>
            <a:ext cx="57678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number = 12321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일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때</a:t>
            </a:r>
            <a:r>
              <a:rPr lang="en-US" altLang="ko-KR" sz="1400" kern="0" spc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각 자리수마다 숫자 하나씩 비교하기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=5, x1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10000, x2 = 10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pPr algn="just" fontAlgn="base"/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12321 % 10 / 1 = 1 (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일의 자리 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12321 % 100000 / 10000 = 12321 / 10000 = 1 (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만의 자리 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 fontAlgn="base"/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일의 자리 수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만의 자리 수 이므로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a = 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건너 뛰고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en-US" altLang="ko-KR" sz="1400" dirty="0"/>
              <a:t>x1 /= </a:t>
            </a:r>
            <a:r>
              <a:rPr lang="en-US" altLang="ko-KR" sz="1400" dirty="0" smtClean="0"/>
              <a:t>10,  </a:t>
            </a:r>
            <a:r>
              <a:rPr lang="en-US" altLang="ko-KR" sz="1400" dirty="0"/>
              <a:t>x2 *= </a:t>
            </a:r>
            <a:r>
              <a:rPr lang="en-US" altLang="ko-KR" sz="1400" dirty="0" smtClean="0"/>
              <a:t>10, a--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계산한다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그럼 </a:t>
            </a:r>
            <a:r>
              <a:rPr lang="en-US" altLang="ko-KR" sz="1400" dirty="0" smtClean="0"/>
              <a:t>a=4</a:t>
            </a:r>
          </a:p>
          <a:p>
            <a:endParaRPr lang="en-US" altLang="ko-KR" sz="1400" dirty="0"/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12321 % 100 / 10 = 21 / 10 = 2 (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십의 자리 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12321 % 10000 / 1000 = 2321 / 1000 = 2 (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천의 자리 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십의 자리 수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천의 자리 수 이므로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 = 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건너 뛰고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en-US" altLang="ko-KR" sz="1400" dirty="0"/>
              <a:t>x1 /= 10,  x2 *= 10, a--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계산한다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그럼 </a:t>
            </a:r>
            <a:r>
              <a:rPr lang="en-US" altLang="ko-KR" sz="1400" dirty="0" smtClean="0"/>
              <a:t>a=3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12321 %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3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21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3 (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백의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자리 수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12321 %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321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100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3 (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백의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자리 수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백의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자리 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백의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자리 수 이므로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 = 0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을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건너 뛰고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en-US" altLang="ko-KR" sz="1400" dirty="0"/>
              <a:t>x1 /= 10,  x2 *= 10, a--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계산한다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그럼 </a:t>
            </a:r>
            <a:r>
              <a:rPr lang="en-US" altLang="ko-KR" sz="1400" dirty="0" smtClean="0"/>
              <a:t>a=2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… a=0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때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while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구문을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빠져나온다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-1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아니므로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회문이다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163" y="221104"/>
            <a:ext cx="1124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사용자로부터 입력 받은 숫자가 회문 숫자인지 판별하는 프로그램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445771" y="901438"/>
            <a:ext cx="5570136" cy="3237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주어진 코드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</a:t>
            </a:r>
          </a:p>
          <a:p>
            <a:r>
              <a:rPr lang="en-US" altLang="ko-KR" sz="1400" dirty="0"/>
              <a:t>while (a &gt; 0)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if ((number % x2) / (x2 / 10) != (number % (x1 * 10)) / x1)</a:t>
            </a:r>
          </a:p>
          <a:p>
            <a:r>
              <a:rPr lang="en-US" altLang="ko-KR" sz="1400" dirty="0"/>
              <a:t>            a = 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x1 /= 10;</a:t>
            </a:r>
          </a:p>
          <a:p>
            <a:r>
              <a:rPr lang="en-US" altLang="ko-KR" sz="1400" dirty="0"/>
              <a:t>        x2 *= 10;</a:t>
            </a:r>
          </a:p>
          <a:p>
            <a:r>
              <a:rPr lang="en-US" altLang="ko-KR" sz="1400" dirty="0"/>
              <a:t>       a--;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   if (a == -1)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회문 아님</a:t>
            </a:r>
            <a:r>
              <a:rPr lang="en-US" altLang="ko-KR" sz="1400" dirty="0"/>
              <a:t>\n");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회문</a:t>
            </a:r>
            <a:r>
              <a:rPr lang="en-US" altLang="ko-KR" sz="1400" dirty="0"/>
              <a:t>\n");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8861" y="4460058"/>
            <a:ext cx="57678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400" kern="0" spc="0" dirty="0" err="1" smtClean="0">
                <a:solidFill>
                  <a:srgbClr val="000000"/>
                </a:solidFill>
                <a:effectLst/>
                <a:latin typeface="+mn-ea"/>
              </a:rPr>
              <a:t>회문이</a:t>
            </a:r>
            <a:r>
              <a:rPr lang="ko-KR" altLang="en-US" sz="1400" kern="0" spc="0" dirty="0" smtClean="0">
                <a:solidFill>
                  <a:srgbClr val="000000"/>
                </a:solidFill>
                <a:effectLst/>
                <a:latin typeface="+mn-ea"/>
              </a:rPr>
              <a:t> 아닌 숫자를 돌릴 경우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If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구문에서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a = 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되고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400" dirty="0"/>
              <a:t>x1 /= 10,  x2 *= 10, a--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거쳐가므로 </a:t>
            </a:r>
            <a:endParaRPr lang="en-US" altLang="ko-KR" sz="1400" dirty="0" smtClean="0"/>
          </a:p>
          <a:p>
            <a:pPr algn="just" fontAlgn="base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= -1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된다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그리고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while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구문을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빠져나온다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a = -1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이므로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회문이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 아니다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1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163" y="221104"/>
            <a:ext cx="1124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6. </a:t>
            </a:r>
            <a:r>
              <a:rPr lang="ko-KR" altLang="en-US" sz="2400" dirty="0" smtClean="0"/>
              <a:t>사용자로부터 입력 받은 숫자가 회문 숫자인지 판별하는 프로그램</a:t>
            </a:r>
            <a:endParaRPr lang="ko-KR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71146976" descr="EMB000040a42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3" y="972204"/>
            <a:ext cx="6037667" cy="56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71147936" descr="EMB000040a422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54" y="1383957"/>
            <a:ext cx="4899551" cy="15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202823456" descr="EMB000040a4220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54" y="3800006"/>
            <a:ext cx="4899551" cy="155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79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9693" y="1407961"/>
            <a:ext cx="9573718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#include &lt;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stdio.h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&gt;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#include &lt;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math.h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&gt;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수학함수를 사용하기 위한 헤더파일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#define PI 3.14159265359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매크로 함수로 </a:t>
            </a:r>
            <a:r>
              <a:rPr lang="el-GR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π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값 정의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double add(double x, double y);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덧셈 함수 원형 정의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double minus(double x, double y);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뺄셈 함수 원형 정의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double multiply(double x, double y);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곱셈 함수 원형 정의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double divide(double x, double y);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나눗셈 함수 원형 정의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 main(void)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 number;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double x, y;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432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79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8163" y="993452"/>
            <a:ext cx="9573718" cy="585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("====================\n\</a:t>
            </a:r>
            <a:r>
              <a:rPr lang="en-US" altLang="ko-KR" dirty="0" err="1">
                <a:latin typeface="+mn-ea"/>
              </a:rPr>
              <a:t>tMENU</a:t>
            </a:r>
            <a:r>
              <a:rPr lang="en-US" altLang="ko-KR" dirty="0">
                <a:latin typeface="+mn-ea"/>
              </a:rPr>
              <a:t>\t\n====================\n");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("1. </a:t>
            </a:r>
            <a:r>
              <a:rPr lang="ko-KR" altLang="en-US" dirty="0">
                <a:latin typeface="+mn-ea"/>
              </a:rPr>
              <a:t>덧셈</a:t>
            </a:r>
            <a:r>
              <a:rPr lang="en-US" altLang="ko-KR" dirty="0">
                <a:latin typeface="+mn-ea"/>
              </a:rPr>
              <a:t>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("2. </a:t>
            </a:r>
            <a:r>
              <a:rPr lang="ko-KR" altLang="en-US" dirty="0">
                <a:latin typeface="+mn-ea"/>
              </a:rPr>
              <a:t>뺄셈</a:t>
            </a:r>
            <a:r>
              <a:rPr lang="en-US" altLang="ko-KR" dirty="0">
                <a:latin typeface="+mn-ea"/>
              </a:rPr>
              <a:t>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("3. </a:t>
            </a:r>
            <a:r>
              <a:rPr lang="ko-KR" altLang="en-US" dirty="0">
                <a:latin typeface="+mn-ea"/>
              </a:rPr>
              <a:t>곱셈</a:t>
            </a:r>
            <a:r>
              <a:rPr lang="en-US" altLang="ko-KR" dirty="0">
                <a:latin typeface="+mn-ea"/>
              </a:rPr>
              <a:t>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("4. </a:t>
            </a:r>
            <a:r>
              <a:rPr lang="ko-KR" altLang="en-US" dirty="0">
                <a:latin typeface="+mn-ea"/>
              </a:rPr>
              <a:t>나눗셈</a:t>
            </a:r>
            <a:r>
              <a:rPr lang="en-US" altLang="ko-KR" dirty="0">
                <a:latin typeface="+mn-ea"/>
              </a:rPr>
              <a:t>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("5. </a:t>
            </a:r>
            <a:r>
              <a:rPr lang="ko-KR" altLang="en-US" dirty="0">
                <a:latin typeface="+mn-ea"/>
              </a:rPr>
              <a:t>제곱</a:t>
            </a:r>
            <a:r>
              <a:rPr lang="en-US" altLang="ko-KR" dirty="0">
                <a:latin typeface="+mn-ea"/>
              </a:rPr>
              <a:t>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("6. sin\n");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("7. cos\n");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("8. tan\n");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("9. </a:t>
            </a:r>
            <a:r>
              <a:rPr lang="el-GR" altLang="ko-KR" dirty="0">
                <a:latin typeface="+mn-ea"/>
              </a:rPr>
              <a:t>π\</a:t>
            </a:r>
            <a:r>
              <a:rPr lang="en-US" altLang="ko-KR" dirty="0">
                <a:latin typeface="+mn-ea"/>
              </a:rPr>
              <a:t>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("10. √\n");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("11. ln\n");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원하는 메뉴를 선택하시오</a:t>
            </a:r>
            <a:r>
              <a:rPr lang="en-US" altLang="ko-KR" dirty="0">
                <a:latin typeface="+mn-ea"/>
              </a:rPr>
              <a:t>(1-11): "); </a:t>
            </a:r>
            <a:r>
              <a:rPr lang="en-US" altLang="ko-KR" u="sng" dirty="0">
                <a:latin typeface="+mn-ea"/>
              </a:rPr>
              <a:t>//</a:t>
            </a:r>
            <a:r>
              <a:rPr lang="ko-KR" altLang="en-US" u="sng" dirty="0">
                <a:latin typeface="+mn-ea"/>
              </a:rPr>
              <a:t>메뉴보기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scanf</a:t>
            </a:r>
            <a:r>
              <a:rPr lang="en-US" altLang="ko-KR" dirty="0">
                <a:latin typeface="+mn-ea"/>
              </a:rPr>
              <a:t>("%d", &amp;number); </a:t>
            </a:r>
            <a:r>
              <a:rPr lang="en-US" altLang="ko-KR" u="sng" dirty="0">
                <a:latin typeface="+mn-ea"/>
              </a:rPr>
              <a:t>//</a:t>
            </a:r>
            <a:r>
              <a:rPr lang="ko-KR" altLang="en-US" u="sng" dirty="0">
                <a:latin typeface="+mn-ea"/>
              </a:rPr>
              <a:t>메뉴의 숫자 선택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372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440" y="284479"/>
            <a:ext cx="206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0332" y="1210699"/>
            <a:ext cx="10563902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 smtClean="0">
                <a:latin typeface="+mj-lt"/>
              </a:rPr>
              <a:t>80</a:t>
            </a:r>
            <a:r>
              <a:rPr lang="ko-KR" altLang="en-US" dirty="0">
                <a:latin typeface="+mj-lt"/>
              </a:rPr>
              <a:t>을 입력하면 </a:t>
            </a:r>
            <a:r>
              <a:rPr lang="en-US" altLang="ko-KR" dirty="0">
                <a:latin typeface="+mj-lt"/>
              </a:rPr>
              <a:t>a</a:t>
            </a:r>
            <a:r>
              <a:rPr lang="ko-KR" altLang="en-US" dirty="0">
                <a:latin typeface="+mj-lt"/>
              </a:rPr>
              <a:t>를 출력하는 </a:t>
            </a:r>
            <a:r>
              <a:rPr lang="ko-KR" altLang="en-US" dirty="0" smtClean="0">
                <a:latin typeface="+mj-lt"/>
              </a:rPr>
              <a:t>프로그램</a:t>
            </a:r>
            <a:endParaRPr lang="en-US" altLang="ko-KR" dirty="0" smtClean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/>
              <a:t>a-z </a:t>
            </a:r>
            <a:r>
              <a:rPr lang="ko-KR" altLang="en-US" dirty="0"/>
              <a:t>문자를 넣으면 </a:t>
            </a:r>
            <a:r>
              <a:rPr lang="en-US" altLang="ko-KR" dirty="0"/>
              <a:t>111</a:t>
            </a:r>
            <a:r>
              <a:rPr lang="ko-KR" altLang="en-US" dirty="0"/>
              <a:t>이 출력되고</a:t>
            </a:r>
            <a:r>
              <a:rPr lang="en-US" altLang="ko-KR" dirty="0"/>
              <a:t>, </a:t>
            </a:r>
            <a:r>
              <a:rPr lang="ko-KR" altLang="en-US" dirty="0"/>
              <a:t>그 외의 값을 입력하면 </a:t>
            </a:r>
            <a:r>
              <a:rPr lang="en-US" altLang="ko-KR" dirty="0"/>
              <a:t>999</a:t>
            </a:r>
            <a:r>
              <a:rPr lang="ko-KR" altLang="en-US" dirty="0"/>
              <a:t>가 출력되는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/>
              <a:t>2</a:t>
            </a:r>
            <a:r>
              <a:rPr lang="ko-KR" altLang="en-US" dirty="0"/>
              <a:t>개의 실수 값을 </a:t>
            </a:r>
            <a:r>
              <a:rPr lang="ko-KR" altLang="en-US" dirty="0" err="1"/>
              <a:t>입력받은</a:t>
            </a:r>
            <a:r>
              <a:rPr lang="ko-KR" altLang="en-US" dirty="0"/>
              <a:t> 후 덧셈과 뺄셈 중 하나를 선택하면 선택한 연산에 맞게 </a:t>
            </a:r>
            <a:r>
              <a:rPr lang="ko-KR" altLang="en-US" dirty="0" err="1"/>
              <a:t>입력받은</a:t>
            </a:r>
            <a:r>
              <a:rPr lang="ko-KR" altLang="en-US" dirty="0"/>
              <a:t> 값이 계산되어 출력되는 프로그램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/>
              <a:t>4</a:t>
            </a:r>
            <a:r>
              <a:rPr lang="ko-KR" altLang="en-US" dirty="0"/>
              <a:t>비트 길이를 갖는 이진수를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십진수로 변환하는 프로그램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밑변과 높이의 길이가 같은 직각 삼각형의 한 변과 직각 삼각형의 방향을 </a:t>
            </a:r>
            <a:r>
              <a:rPr lang="ko-KR" altLang="en-US" dirty="0" err="1"/>
              <a:t>입력받아</a:t>
            </a:r>
            <a:r>
              <a:rPr lang="ko-KR" altLang="en-US" dirty="0"/>
              <a:t> 특정 방향의 직각 삼각형을 출력하는 프로그램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숫자가 </a:t>
            </a:r>
            <a:r>
              <a:rPr lang="ko-KR" altLang="en-US" dirty="0" err="1"/>
              <a:t>회문숫자인지</a:t>
            </a:r>
            <a:r>
              <a:rPr lang="ko-KR" altLang="en-US" dirty="0"/>
              <a:t> 판별하는 프로그램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/>
              <a:t>계산기 기능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79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8163" y="993452"/>
            <a:ext cx="50932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if (number == 1) </a:t>
            </a:r>
            <a:r>
              <a:rPr lang="en-US" altLang="ko-KR" u="sng" dirty="0"/>
              <a:t>//</a:t>
            </a:r>
            <a:r>
              <a:rPr lang="ko-KR" altLang="en-US" u="sng" dirty="0"/>
              <a:t>덧셈 선택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{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숫자 두 개 입력</a:t>
            </a:r>
            <a:r>
              <a:rPr lang="en-US" altLang="ko-KR" dirty="0"/>
              <a:t>: ");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("%lf %lf", &amp;x, &amp;y);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연산결과</a:t>
            </a:r>
            <a:r>
              <a:rPr lang="en-US" altLang="ko-KR" dirty="0"/>
              <a:t>: %lf\n", add(x, y));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else if (number == 2) </a:t>
            </a:r>
            <a:r>
              <a:rPr lang="en-US" altLang="ko-KR" u="sng" dirty="0"/>
              <a:t>//</a:t>
            </a:r>
            <a:r>
              <a:rPr lang="ko-KR" altLang="en-US" u="sng" dirty="0"/>
              <a:t>뺄셈 선택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{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숫자 두 개 입력</a:t>
            </a:r>
            <a:r>
              <a:rPr lang="en-US" altLang="ko-KR" dirty="0"/>
              <a:t>: ");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("%lf %lf", &amp;x, &amp;y);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연산결과</a:t>
            </a:r>
            <a:r>
              <a:rPr lang="en-US" altLang="ko-KR" dirty="0"/>
              <a:t>: %lf\n", minus(x, y));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701259" y="1020221"/>
            <a:ext cx="6096000" cy="5024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3)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곱셈 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숫자 두 개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 %lf", &amp;x, &amp;y);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multiply(x, y));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4)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나눗셈 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숫자 두 개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 %lf", &amp;x, &amp;y);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divide(x, y));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43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79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9671" y="993452"/>
            <a:ext cx="6096000" cy="5024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5)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제곱 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밑 지수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 %lf", &amp;x, &amp;y);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pow(x, y));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6)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//sin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각도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sin(x));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22512" y="993452"/>
            <a:ext cx="6096000" cy="5024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7)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//cos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각도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cos(x));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8)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//tan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각도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tan(x));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78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5467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4564" y="94848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9)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el-GR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π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el-GR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π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에 곱할 숫자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 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x * PI);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if (number == 10)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//√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루트 숫자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sqrt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(x));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2434" y="903512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else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//ln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선택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("ln 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숫자 입력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 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("%lf",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연산결과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%lf\n", log(x));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7915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5467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85625" y="416133"/>
            <a:ext cx="7261158" cy="659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double add(double x, double y)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덧셈이므로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x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와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y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를 더한 값을 리턴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return x + y;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double minus(double x, double y)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뺄셈이므로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x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와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y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를 뺀 값을 리턴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return x - y;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double multiply(double x, double y)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곱셈이므로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x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와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y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를 곱한 값을 리턴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return x * y;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double divide(double x, double y)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나눗셈이므로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x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와 </a:t>
            </a:r>
            <a:r>
              <a:rPr lang="en-US" altLang="ko-KR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y</a:t>
            </a:r>
            <a:r>
              <a:rPr lang="ko-KR" altLang="en-US" sz="1600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를 나눈 값을 리턴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ko-KR" altLang="en-US" sz="1600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return x / y;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17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5467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87580" y="2546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204098776" descr="EMB000040a422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0"/>
          <a:stretch/>
        </p:blipFill>
        <p:spPr bwMode="auto">
          <a:xfrm>
            <a:off x="168261" y="1088058"/>
            <a:ext cx="6179347" cy="52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26805" y="-1454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203779112" descr="EMB000040a422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9"/>
          <a:stretch/>
        </p:blipFill>
        <p:spPr bwMode="auto">
          <a:xfrm>
            <a:off x="6091079" y="1088058"/>
            <a:ext cx="5995027" cy="398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5467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87580" y="2546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26805" y="-1454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8163" y="-2025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203124184" descr="EMB000040a4222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40"/>
          <a:stretch/>
        </p:blipFill>
        <p:spPr bwMode="auto">
          <a:xfrm>
            <a:off x="318163" y="1169072"/>
            <a:ext cx="5322648" cy="52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1" name="_x204097336" descr="EMB000040a4222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0"/>
          <a:stretch/>
        </p:blipFill>
        <p:spPr bwMode="auto">
          <a:xfrm>
            <a:off x="6293449" y="152570"/>
            <a:ext cx="4638643" cy="35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0623" y="40846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3" name="_x204050256" descr="EMB000040a422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2707" r="14067" b="7463"/>
          <a:stretch>
            <a:fillRect/>
          </a:stretch>
        </p:blipFill>
        <p:spPr bwMode="auto">
          <a:xfrm>
            <a:off x="6414163" y="3526890"/>
            <a:ext cx="4004022" cy="33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5467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87580" y="2546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26805" y="-1454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8163" y="-2025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0623" y="40846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593298" y="393648"/>
            <a:ext cx="19505938" cy="70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203780872" descr="EMB000040a42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1453076"/>
            <a:ext cx="3619265" cy="38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107304" y="323364"/>
            <a:ext cx="18868097" cy="73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5" name="_x204048816" descr="EMB000040a42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89" y="1457311"/>
            <a:ext cx="3626647" cy="3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40000" y="417553"/>
            <a:ext cx="17943451" cy="72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7" name="_x204324616" descr="EMB000040a422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"/>
          <a:stretch>
            <a:fillRect/>
          </a:stretch>
        </p:blipFill>
        <p:spPr bwMode="auto">
          <a:xfrm>
            <a:off x="7847121" y="1492276"/>
            <a:ext cx="3621507" cy="3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3566" y="25467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163" y="68692"/>
            <a:ext cx="1124854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계산기 기능 구현하기</a:t>
            </a:r>
            <a:endParaRPr lang="en-US" altLang="ko-KR" sz="2400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87580" y="2546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26805" y="-1454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8163" y="-2025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0623" y="40846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593298" y="393648"/>
            <a:ext cx="19505938" cy="70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107304" y="323364"/>
            <a:ext cx="18868097" cy="73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40000" y="417553"/>
            <a:ext cx="17943451" cy="72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71149616" descr="EMB000040a422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9" y="1122974"/>
            <a:ext cx="2300287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3" name="_x72132120" descr="EMB000040a422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21" y="1145901"/>
            <a:ext cx="2320925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95599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5" name="_x203557832" descr="EMB000040a422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523" y="1122974"/>
            <a:ext cx="2381251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116146" y="-4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7" name="_x203587112" descr="EMB000040a4224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476" y="1129712"/>
            <a:ext cx="23272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5453" y="2509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9" name="_x204141680" descr="EMB000040a422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"/>
          <a:stretch>
            <a:fillRect/>
          </a:stretch>
        </p:blipFill>
        <p:spPr bwMode="auto">
          <a:xfrm>
            <a:off x="265111" y="4105296"/>
            <a:ext cx="2387601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21455" y="2487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91" name="_x204244496" descr="EMB000040a422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99" y="4137046"/>
            <a:ext cx="2332037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210875" y="25546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93" name="_x203589776" descr="EMB000040a4225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73" y="4068784"/>
            <a:ext cx="2387601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86809" y="26723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95" name="_x203595880" descr="EMB000040a422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59" y="4068784"/>
            <a:ext cx="2401887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216696" y="1727200"/>
            <a:ext cx="3708104" cy="36660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348" y="3298628"/>
            <a:ext cx="2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+mj-ea"/>
                <a:ea typeface="+mj-ea"/>
              </a:rPr>
              <a:t>감사합니다</a:t>
            </a:r>
            <a:r>
              <a:rPr lang="en-US" altLang="ko-KR" sz="2800" dirty="0" smtClean="0">
                <a:latin typeface="+mj-ea"/>
                <a:ea typeface="+mj-ea"/>
              </a:rPr>
              <a:t>.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85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18" y="0"/>
            <a:ext cx="893347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1. 80</a:t>
            </a:r>
            <a:r>
              <a:rPr lang="ko-KR" altLang="en-US" sz="2400" dirty="0"/>
              <a:t>을 입력하면 </a:t>
            </a:r>
            <a:r>
              <a:rPr lang="en-US" altLang="ko-KR" sz="2400" dirty="0"/>
              <a:t>a</a:t>
            </a:r>
            <a:r>
              <a:rPr lang="ko-KR" altLang="en-US" sz="2400" dirty="0"/>
              <a:t>를 출력하는 </a:t>
            </a:r>
            <a:r>
              <a:rPr lang="ko-KR" altLang="en-US" sz="2400" dirty="0" smtClean="0"/>
              <a:t>프로그램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5518" y="1364104"/>
            <a:ext cx="6188104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{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x;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");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("%d", &amp;x);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if (x == 80)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출력된 값</a:t>
            </a:r>
            <a:r>
              <a:rPr lang="en-US" altLang="ko-KR" dirty="0"/>
              <a:t>: %c\n", 'a'); </a:t>
            </a:r>
            <a:r>
              <a:rPr lang="en-US" altLang="ko-KR" u="sng" dirty="0"/>
              <a:t>//x</a:t>
            </a:r>
            <a:r>
              <a:rPr lang="ko-KR" altLang="en-US" u="sng" dirty="0"/>
              <a:t>가 </a:t>
            </a:r>
            <a:r>
              <a:rPr lang="en-US" altLang="ko-KR" u="sng" dirty="0"/>
              <a:t>80</a:t>
            </a:r>
            <a:r>
              <a:rPr lang="ko-KR" altLang="en-US" u="sng" dirty="0"/>
              <a:t>일 때</a:t>
            </a:r>
            <a:r>
              <a:rPr lang="en-US" altLang="ko-KR" u="sng" dirty="0"/>
              <a:t>, </a:t>
            </a:r>
            <a:r>
              <a:rPr lang="ko-KR" altLang="en-US" u="sng" dirty="0"/>
              <a:t>문자로 </a:t>
            </a:r>
            <a:r>
              <a:rPr lang="en-US" altLang="ko-KR" u="sng" dirty="0"/>
              <a:t>a</a:t>
            </a:r>
            <a:r>
              <a:rPr lang="ko-KR" altLang="en-US" u="sng" dirty="0"/>
              <a:t>출력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return 0;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515" y="1617108"/>
            <a:ext cx="14698796" cy="56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4056184" descr="EMB000040a421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14" y="1364104"/>
            <a:ext cx="4633941" cy="48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88" y="-119921"/>
            <a:ext cx="9593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endParaRPr lang="en-US" altLang="ko-KR" sz="2400" dirty="0" smtClean="0"/>
          </a:p>
          <a:p>
            <a:r>
              <a:rPr lang="en-US" altLang="ko-KR" sz="2400" dirty="0" smtClean="0"/>
              <a:t>2. a-z </a:t>
            </a:r>
            <a:r>
              <a:rPr lang="ko-KR" altLang="en-US" sz="2400" dirty="0" smtClean="0"/>
              <a:t>문자를 넣으면 </a:t>
            </a:r>
            <a:r>
              <a:rPr lang="en-US" altLang="ko-KR" sz="2400" dirty="0" smtClean="0"/>
              <a:t>111</a:t>
            </a:r>
            <a:r>
              <a:rPr lang="ko-KR" altLang="en-US" sz="2400" dirty="0" smtClean="0"/>
              <a:t>이 출력되고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외의 값을 입력하면 </a:t>
            </a:r>
            <a:r>
              <a:rPr lang="en-US" altLang="ko-KR" sz="2400" dirty="0" smtClean="0"/>
              <a:t>999</a:t>
            </a:r>
            <a:r>
              <a:rPr lang="ko-KR" altLang="en-US" sz="2400" dirty="0" smtClean="0"/>
              <a:t>가 출력되는 프로그램</a:t>
            </a:r>
            <a:endParaRPr lang="en-US" altLang="ko-KR" sz="2400" dirty="0" smtClean="0"/>
          </a:p>
          <a:p>
            <a:pPr marL="514350" indent="-514350">
              <a:buFont typeface="+mj-lt"/>
              <a:buAutoNum type="romanUcPeriod"/>
            </a:pPr>
            <a:endParaRPr lang="en-US" altLang="ko-KR" sz="2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70489" y="1449739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#include &lt;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stdio.h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&gt;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 main(void)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char x;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값을 입력하세요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");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("%c", &amp;x);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(x &gt;= 'a' &amp;&amp; x &lt;= 'z') ? 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출력된 값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111\n") : 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출력된 값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: 999\n");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//a-z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일 때는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111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출력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,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그 외에는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999 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출력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return 0;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0643" y="302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04101520" descr="EMB000040a421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3580463"/>
            <a:ext cx="4872038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204103600" descr="EMB000040a421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924264"/>
            <a:ext cx="4878388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090" y="-133101"/>
            <a:ext cx="1124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endParaRPr lang="en-US" altLang="ko-KR" sz="2400" dirty="0" smtClean="0"/>
          </a:p>
          <a:p>
            <a:r>
              <a:rPr lang="en-US" altLang="ko-KR" sz="2400" dirty="0" smtClean="0"/>
              <a:t>3. 2</a:t>
            </a:r>
            <a:r>
              <a:rPr lang="ko-KR" altLang="en-US" sz="2400" dirty="0" smtClean="0"/>
              <a:t>개의 실수 값을 </a:t>
            </a:r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후 덧셈과 뺄셈 중 하나를 선택하면 선택한 연산에 맞게 </a:t>
            </a:r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값이 계산되어 출력되는 프로그램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5558" y="1080408"/>
            <a:ext cx="6096000" cy="58555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{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double x, y, a, result;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입력하세요</a:t>
            </a:r>
            <a:r>
              <a:rPr lang="en-US" altLang="ko-KR" dirty="0"/>
              <a:t>:");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("%lf %lf", &amp;x, &amp;y);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("1</a:t>
            </a:r>
            <a:r>
              <a:rPr lang="ko-KR" altLang="en-US" dirty="0"/>
              <a:t>개의 연산자를 </a:t>
            </a:r>
            <a:r>
              <a:rPr lang="ko-KR" altLang="en-US" dirty="0" err="1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로 입력하세요</a:t>
            </a:r>
            <a:r>
              <a:rPr lang="en-US" altLang="ko-KR" dirty="0"/>
              <a:t>\n[0] : </a:t>
            </a:r>
            <a:r>
              <a:rPr lang="ko-KR" altLang="en-US" dirty="0"/>
              <a:t>덧셈 </a:t>
            </a:r>
            <a:r>
              <a:rPr lang="en-US" altLang="ko-KR" dirty="0"/>
              <a:t>[1] : </a:t>
            </a:r>
            <a:r>
              <a:rPr lang="ko-KR" altLang="en-US" dirty="0"/>
              <a:t>뺄셈 </a:t>
            </a:r>
            <a:r>
              <a:rPr lang="en-US" altLang="ko-KR" dirty="0"/>
              <a:t>: ");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scanf</a:t>
            </a:r>
            <a:r>
              <a:rPr lang="en-US" altLang="ko-KR" dirty="0"/>
              <a:t>("%lf", &amp;a);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result = a * (x - y) - (a - 1) * (x + y); 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u="sng" dirty="0" smtClean="0"/>
              <a:t>// </a:t>
            </a:r>
            <a:r>
              <a:rPr lang="en-US" altLang="ko-KR" u="sng" dirty="0"/>
              <a:t>a</a:t>
            </a:r>
            <a:r>
              <a:rPr lang="ko-KR" altLang="en-US" u="sng" dirty="0"/>
              <a:t>가 </a:t>
            </a:r>
            <a:r>
              <a:rPr lang="en-US" altLang="ko-KR" u="sng" dirty="0"/>
              <a:t>0</a:t>
            </a:r>
            <a:r>
              <a:rPr lang="ko-KR" altLang="en-US" u="sng" dirty="0"/>
              <a:t>일 때</a:t>
            </a:r>
            <a:r>
              <a:rPr lang="en-US" altLang="ko-KR" u="sng" dirty="0"/>
              <a:t>, x + y, a</a:t>
            </a:r>
            <a:r>
              <a:rPr lang="ko-KR" altLang="en-US" u="sng" dirty="0"/>
              <a:t>가 </a:t>
            </a:r>
            <a:r>
              <a:rPr lang="en-US" altLang="ko-KR" u="sng" dirty="0"/>
              <a:t>1</a:t>
            </a:r>
            <a:r>
              <a:rPr lang="ko-KR" altLang="en-US" u="sng" dirty="0"/>
              <a:t>일 때</a:t>
            </a:r>
            <a:r>
              <a:rPr lang="en-US" altLang="ko-KR" u="sng" dirty="0"/>
              <a:t>, x - y </a:t>
            </a:r>
            <a:r>
              <a:rPr lang="ko-KR" altLang="en-US" u="sng" dirty="0"/>
              <a:t>계산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 err="1"/>
              <a:t>printf</a:t>
            </a:r>
            <a:r>
              <a:rPr lang="en-US" altLang="ko-KR" dirty="0"/>
              <a:t>("result : %.1f\n", result); </a:t>
            </a:r>
            <a:r>
              <a:rPr lang="en-US" altLang="ko-KR" u="sng" dirty="0"/>
              <a:t>//</a:t>
            </a:r>
            <a:r>
              <a:rPr lang="ko-KR" altLang="en-US" u="sng" dirty="0"/>
              <a:t>위의 </a:t>
            </a:r>
            <a:r>
              <a:rPr lang="en-US" altLang="ko-KR" u="sng" dirty="0"/>
              <a:t>result </a:t>
            </a:r>
            <a:r>
              <a:rPr lang="ko-KR" altLang="en-US" u="sng" dirty="0"/>
              <a:t>값을 출력</a:t>
            </a: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return 0;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0643" y="302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3" name="_x204103040" descr="EMB000040a421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57" y="1483118"/>
            <a:ext cx="5400675" cy="27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5" name="_x203392896" descr="EMB000040a421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01" y="4345949"/>
            <a:ext cx="2898531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261558" y="574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7" name="_x204334816" descr="EMB000040a421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25" y="4345949"/>
            <a:ext cx="3140532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02" y="-17801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4. 4</a:t>
            </a:r>
            <a:r>
              <a:rPr lang="ko-KR" altLang="en-US" sz="2400" dirty="0" smtClean="0"/>
              <a:t>비트 길이를 갖는 이진수를 </a:t>
            </a:r>
            <a:r>
              <a:rPr lang="ko-KR" altLang="en-US" sz="2400" dirty="0" err="1" smtClean="0"/>
              <a:t>입력받아서</a:t>
            </a:r>
            <a:r>
              <a:rPr lang="ko-KR" altLang="en-US" sz="2400" dirty="0" smtClean="0"/>
              <a:t> 십진수로 변환하는 프로그램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28950" y="931860"/>
            <a:ext cx="1110704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#include &lt;</a:t>
            </a:r>
            <a:r>
              <a:rPr lang="en-US" altLang="ko-KR" dirty="0" err="1">
                <a:latin typeface="+mn-ea"/>
              </a:rPr>
              <a:t>stdio.h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main(void)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{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x, y;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이진수를 입력하세요</a:t>
            </a:r>
            <a:r>
              <a:rPr lang="en-US" altLang="ko-KR" dirty="0">
                <a:latin typeface="+mn-ea"/>
              </a:rPr>
              <a:t>: ");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scanf</a:t>
            </a:r>
            <a:r>
              <a:rPr lang="en-US" altLang="ko-KR" dirty="0">
                <a:latin typeface="+mn-ea"/>
              </a:rPr>
              <a:t>("%d", &amp;x);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y = (x - x % 1000) / 1000 * 8 + (x % 1000 - x % 100) / 100 * 4 + (x % 100 - x % 10) / 10 * 2 + x % 10; </a:t>
            </a:r>
            <a:r>
              <a:rPr lang="en-US" altLang="ko-KR" u="sng" dirty="0">
                <a:latin typeface="+mn-ea"/>
              </a:rPr>
              <a:t>//</a:t>
            </a:r>
            <a:r>
              <a:rPr lang="ko-KR" altLang="en-US" u="sng" dirty="0">
                <a:latin typeface="+mn-ea"/>
              </a:rPr>
              <a:t>이진수를 십진수로 바꾸는 식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if (y &gt;= 0 &amp;&amp; y &lt;= 15) </a:t>
            </a:r>
            <a:r>
              <a:rPr lang="en-US" altLang="ko-KR" u="sng" dirty="0">
                <a:latin typeface="+mn-ea"/>
              </a:rPr>
              <a:t>//</a:t>
            </a:r>
            <a:r>
              <a:rPr lang="ko-KR" altLang="en-US" u="sng" dirty="0">
                <a:latin typeface="+mn-ea"/>
              </a:rPr>
              <a:t>십진수 </a:t>
            </a:r>
            <a:r>
              <a:rPr lang="en-US" altLang="ko-KR" u="sng" dirty="0">
                <a:latin typeface="+mn-ea"/>
              </a:rPr>
              <a:t>0-15</a:t>
            </a:r>
            <a:r>
              <a:rPr lang="ko-KR" altLang="en-US" u="sng" dirty="0">
                <a:latin typeface="+mn-ea"/>
              </a:rPr>
              <a:t>까지는 </a:t>
            </a:r>
            <a:r>
              <a:rPr lang="en-US" altLang="ko-KR" u="sng" dirty="0">
                <a:latin typeface="+mn-ea"/>
              </a:rPr>
              <a:t>4</a:t>
            </a:r>
            <a:r>
              <a:rPr lang="ko-KR" altLang="en-US" u="sng" dirty="0">
                <a:latin typeface="+mn-ea"/>
              </a:rPr>
              <a:t>비트 길이를 갖는 이진수 </a:t>
            </a:r>
            <a:r>
              <a:rPr lang="en-US" altLang="ko-KR" u="sng" dirty="0">
                <a:latin typeface="+mn-ea"/>
              </a:rPr>
              <a:t>0000-1111</a:t>
            </a:r>
            <a:r>
              <a:rPr lang="ko-KR" altLang="en-US" u="sng" dirty="0">
                <a:latin typeface="+mn-ea"/>
              </a:rPr>
              <a:t>에 해당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이진수 </a:t>
            </a:r>
            <a:r>
              <a:rPr lang="en-US" altLang="ko-KR" dirty="0">
                <a:latin typeface="+mn-ea"/>
              </a:rPr>
              <a:t>%d</a:t>
            </a:r>
            <a:r>
              <a:rPr lang="ko-KR" altLang="en-US" dirty="0">
                <a:latin typeface="+mn-ea"/>
              </a:rPr>
              <a:t>의 십진수 값은 </a:t>
            </a:r>
            <a:r>
              <a:rPr lang="en-US" altLang="ko-KR" dirty="0">
                <a:latin typeface="+mn-ea"/>
              </a:rPr>
              <a:t>%d\n", x, y);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else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printf</a:t>
            </a:r>
            <a:r>
              <a:rPr lang="en-US" altLang="ko-KR" dirty="0">
                <a:latin typeface="+mn-ea"/>
              </a:rPr>
              <a:t>("</a:t>
            </a:r>
            <a:r>
              <a:rPr lang="ko-KR" altLang="en-US" dirty="0">
                <a:latin typeface="+mn-ea"/>
              </a:rPr>
              <a:t>입력한 값은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비트 길이를 갖는 이진수가 아닙니다</a:t>
            </a:r>
            <a:r>
              <a:rPr lang="en-US" altLang="ko-KR" dirty="0">
                <a:latin typeface="+mn-ea"/>
              </a:rPr>
              <a:t>.\n"); </a:t>
            </a:r>
            <a:r>
              <a:rPr lang="en-US" altLang="ko-KR" u="sng" dirty="0">
                <a:latin typeface="+mn-ea"/>
              </a:rPr>
              <a:t>//4</a:t>
            </a:r>
            <a:r>
              <a:rPr lang="ko-KR" altLang="en-US" u="sng" dirty="0">
                <a:latin typeface="+mn-ea"/>
              </a:rPr>
              <a:t>비트 길이의 이진수가 아닐 때 출력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return 0;</a:t>
            </a:r>
            <a:endParaRPr lang="ko-KR" altLang="en-US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0643" y="302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261558" y="574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02" y="-17801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4. 4</a:t>
            </a:r>
            <a:r>
              <a:rPr lang="ko-KR" altLang="en-US" sz="2400" dirty="0" smtClean="0"/>
              <a:t>비트 길이를 갖는 이진수를 </a:t>
            </a:r>
            <a:r>
              <a:rPr lang="ko-KR" altLang="en-US" sz="2400" dirty="0" err="1" smtClean="0"/>
              <a:t>입력받아서</a:t>
            </a:r>
            <a:r>
              <a:rPr lang="ko-KR" altLang="en-US" sz="2400" dirty="0" smtClean="0"/>
              <a:t> 십진수로 변환하는 프로그램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28949" y="2069435"/>
            <a:ext cx="11107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주어진 식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y </a:t>
            </a:r>
            <a:r>
              <a:rPr lang="en-US" altLang="ko-KR" dirty="0">
                <a:latin typeface="+mn-ea"/>
              </a:rPr>
              <a:t>= (x - x % 1000) / 1000 * 8 + (x % 1000 - x % 100) / 100 * 4 + (x % 100 - x % 10) / 10 * 2 + x % </a:t>
            </a:r>
            <a:r>
              <a:rPr lang="en-US" altLang="ko-KR" dirty="0" smtClean="0">
                <a:latin typeface="+mn-ea"/>
              </a:rPr>
              <a:t>10</a:t>
            </a:r>
            <a:endParaRPr lang="en-US" altLang="ko-KR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0643" y="302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261558" y="574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8949" y="1516952"/>
            <a:ext cx="217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= 1101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949" y="3309760"/>
            <a:ext cx="111070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천의 자리 숫자 계산 </a:t>
            </a:r>
            <a:r>
              <a:rPr lang="en-US" altLang="ko-KR" dirty="0" smtClean="0">
                <a:latin typeface="+mn-ea"/>
              </a:rPr>
              <a:t>: (x - x % 1000) / 1000 * 8  = (1101 – 101) / 1000 * 8(2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승</a:t>
            </a:r>
            <a:r>
              <a:rPr lang="en-US" altLang="ko-KR" dirty="0" smtClean="0">
                <a:latin typeface="+mn-ea"/>
              </a:rPr>
              <a:t>)  = 8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백</a:t>
            </a:r>
            <a:r>
              <a:rPr lang="ko-KR" altLang="en-US" dirty="0" smtClean="0">
                <a:latin typeface="+mn-ea"/>
              </a:rPr>
              <a:t>의 자리 숫자 계산 </a:t>
            </a:r>
            <a:r>
              <a:rPr lang="en-US" altLang="ko-KR" dirty="0" smtClean="0">
                <a:latin typeface="+mn-ea"/>
              </a:rPr>
              <a:t>: (x % 1000 - x % 100) / 100 * 4 = (101 – 1) / 100 * 4(2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승</a:t>
            </a:r>
            <a:r>
              <a:rPr lang="en-US" altLang="ko-KR" dirty="0" smtClean="0">
                <a:latin typeface="+mn-ea"/>
              </a:rPr>
              <a:t>)  = 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십의 자리 숫자 계산 </a:t>
            </a:r>
            <a:r>
              <a:rPr lang="en-US" altLang="ko-KR" dirty="0" smtClean="0">
                <a:latin typeface="+mn-ea"/>
              </a:rPr>
              <a:t>: (x % 100 - x % 10) / 10 * 2 = (1 – 1) / 10 * 2(2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승</a:t>
            </a:r>
            <a:r>
              <a:rPr lang="en-US" altLang="ko-KR" dirty="0" smtClean="0">
                <a:latin typeface="+mn-ea"/>
              </a:rPr>
              <a:t>)  = 0</a:t>
            </a:r>
            <a:endParaRPr lang="ko-KR" altLang="en-US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일의 자리 숫자 계산 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+mn-ea"/>
              </a:rPr>
              <a:t>x % 10 * 1(2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승</a:t>
            </a:r>
            <a:r>
              <a:rPr lang="en-US" altLang="ko-KR" dirty="0" smtClean="0">
                <a:latin typeface="+mn-ea"/>
              </a:rPr>
              <a:t>) = 1 * 1 = 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총 합계 </a:t>
            </a:r>
            <a:r>
              <a:rPr lang="en-US" altLang="ko-KR" dirty="0" smtClean="0"/>
              <a:t>: 8 + 4 + 0 + 1 =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1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02" y="-17801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4. 4</a:t>
            </a:r>
            <a:r>
              <a:rPr lang="ko-KR" altLang="en-US" sz="2400" dirty="0" smtClean="0"/>
              <a:t>비트 길이를 갖는 이진수를 </a:t>
            </a:r>
            <a:r>
              <a:rPr lang="ko-KR" altLang="en-US" sz="2400" dirty="0" err="1" smtClean="0"/>
              <a:t>입력받아서</a:t>
            </a:r>
            <a:r>
              <a:rPr lang="ko-KR" altLang="en-US" sz="2400" dirty="0" smtClean="0"/>
              <a:t> 십진수로 변환하는 프로그램</a:t>
            </a: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0643" y="302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261558" y="574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3087984" descr="EMB000040a421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75" y="1139842"/>
            <a:ext cx="9267995" cy="51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02" y="280165"/>
            <a:ext cx="112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밑변과 높이의 길이가 같은 직각 삼각형의 한 변과 직각 삼각형의 방향을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특정 방향의 직각 삼각형을 출력하는 프로그램 </a:t>
            </a: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40643" y="4670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261558" y="5764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261558" y="5748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0253" y="1511248"/>
            <a:ext cx="77792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#include &lt;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stdio.h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&gt;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void 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right_angled_triangle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); //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+mn-ea"/>
              </a:rPr>
              <a:t>직각삼각형 함수 원형 정의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 main(void)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int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 x, y;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printf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("(height, direction) &gt;&gt;");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scanf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("%d %d", &amp;x, &amp;y);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+mn-ea"/>
              </a:rPr>
              <a:t>right_angled_triangle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(x, y); </a:t>
            </a:r>
            <a:r>
              <a:rPr lang="en-US" altLang="ko-KR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//</a:t>
            </a:r>
            <a:r>
              <a:rPr lang="ko-KR" altLang="en-US" u="sng" kern="0" spc="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직각삼각형 출력함수</a:t>
            </a:r>
            <a:endParaRPr lang="ko-KR" altLang="en-US" kern="0" spc="0" dirty="0" smtClean="0">
              <a:solidFill>
                <a:srgbClr val="000000"/>
              </a:solidFill>
              <a:effectLst/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return 0;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2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2638</Words>
  <Application>Microsoft Office PowerPoint</Application>
  <PresentationFormat>와이드스크린</PresentationFormat>
  <Paragraphs>351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20</cp:revision>
  <dcterms:created xsi:type="dcterms:W3CDTF">2020-06-25T04:12:47Z</dcterms:created>
  <dcterms:modified xsi:type="dcterms:W3CDTF">2020-06-25T08:47:04Z</dcterms:modified>
</cp:coreProperties>
</file>