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9" r:id="rId5"/>
    <p:sldId id="263" r:id="rId6"/>
    <p:sldId id="264" r:id="rId7"/>
    <p:sldId id="267" r:id="rId8"/>
    <p:sldId id="268" r:id="rId9"/>
    <p:sldId id="261" r:id="rId10"/>
    <p:sldId id="265" r:id="rId11"/>
    <p:sldId id="262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23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선훈" userId="55c4d658-797a-4d49-be61-615c50655f4a" providerId="ADAL" clId="{9D67E82C-4D4D-4B18-BAD3-FF594F4AFE7A}"/>
    <pc:docChg chg="custSel addSld modSld">
      <pc:chgData name="이선훈" userId="55c4d658-797a-4d49-be61-615c50655f4a" providerId="ADAL" clId="{9D67E82C-4D4D-4B18-BAD3-FF594F4AFE7A}" dt="2020-10-20T23:24:55.282" v="207" actId="1076"/>
      <pc:docMkLst>
        <pc:docMk/>
      </pc:docMkLst>
      <pc:sldChg chg="addSp delSp modSp add">
        <pc:chgData name="이선훈" userId="55c4d658-797a-4d49-be61-615c50655f4a" providerId="ADAL" clId="{9D67E82C-4D4D-4B18-BAD3-FF594F4AFE7A}" dt="2020-10-20T01:44:27.343" v="8"/>
        <pc:sldMkLst>
          <pc:docMk/>
          <pc:sldMk cId="2285657480" sldId="264"/>
        </pc:sldMkLst>
        <pc:spChg chg="mod">
          <ac:chgData name="이선훈" userId="55c4d658-797a-4d49-be61-615c50655f4a" providerId="ADAL" clId="{9D67E82C-4D4D-4B18-BAD3-FF594F4AFE7A}" dt="2020-10-20T01:44:13.141" v="7"/>
          <ac:spMkLst>
            <pc:docMk/>
            <pc:sldMk cId="2285657480" sldId="264"/>
            <ac:spMk id="2" creationId="{D87F534A-D3DE-4605-A5B2-9086A74C7273}"/>
          </ac:spMkLst>
        </pc:spChg>
        <pc:spChg chg="del">
          <ac:chgData name="이선훈" userId="55c4d658-797a-4d49-be61-615c50655f4a" providerId="ADAL" clId="{9D67E82C-4D4D-4B18-BAD3-FF594F4AFE7A}" dt="2020-10-20T01:44:27.343" v="8"/>
          <ac:spMkLst>
            <pc:docMk/>
            <pc:sldMk cId="2285657480" sldId="264"/>
            <ac:spMk id="3" creationId="{3E84043F-9E0F-4B39-8AE9-F645D56E29EC}"/>
          </ac:spMkLst>
        </pc:spChg>
        <pc:picChg chg="add mod">
          <ac:chgData name="이선훈" userId="55c4d658-797a-4d49-be61-615c50655f4a" providerId="ADAL" clId="{9D67E82C-4D4D-4B18-BAD3-FF594F4AFE7A}" dt="2020-10-20T01:44:27.343" v="8"/>
          <ac:picMkLst>
            <pc:docMk/>
            <pc:sldMk cId="2285657480" sldId="264"/>
            <ac:picMk id="6" creationId="{A45DC468-0E9E-490A-9AAE-D7926C7963F6}"/>
          </ac:picMkLst>
        </pc:picChg>
      </pc:sldChg>
      <pc:sldChg chg="addSp delSp modSp add">
        <pc:chgData name="이선훈" userId="55c4d658-797a-4d49-be61-615c50655f4a" providerId="ADAL" clId="{9D67E82C-4D4D-4B18-BAD3-FF594F4AFE7A}" dt="2020-10-20T01:46:37.694" v="169"/>
        <pc:sldMkLst>
          <pc:docMk/>
          <pc:sldMk cId="242635612" sldId="265"/>
        </pc:sldMkLst>
        <pc:spChg chg="mod">
          <ac:chgData name="이선훈" userId="55c4d658-797a-4d49-be61-615c50655f4a" providerId="ADAL" clId="{9D67E82C-4D4D-4B18-BAD3-FF594F4AFE7A}" dt="2020-10-20T01:46:37.694" v="169"/>
          <ac:spMkLst>
            <pc:docMk/>
            <pc:sldMk cId="242635612" sldId="265"/>
            <ac:spMk id="2" creationId="{7420B43B-4F06-471B-9B79-B9F46E250A30}"/>
          </ac:spMkLst>
        </pc:spChg>
        <pc:spChg chg="del">
          <ac:chgData name="이선훈" userId="55c4d658-797a-4d49-be61-615c50655f4a" providerId="ADAL" clId="{9D67E82C-4D4D-4B18-BAD3-FF594F4AFE7A}" dt="2020-10-20T01:44:54.621" v="10"/>
          <ac:spMkLst>
            <pc:docMk/>
            <pc:sldMk cId="242635612" sldId="265"/>
            <ac:spMk id="3" creationId="{F66359F9-0FA3-49A4-946F-B2C9B494B5F8}"/>
          </ac:spMkLst>
        </pc:spChg>
        <pc:spChg chg="add mod">
          <ac:chgData name="이선훈" userId="55c4d658-797a-4d49-be61-615c50655f4a" providerId="ADAL" clId="{9D67E82C-4D4D-4B18-BAD3-FF594F4AFE7A}" dt="2020-10-20T01:46:32.942" v="168" actId="1076"/>
          <ac:spMkLst>
            <pc:docMk/>
            <pc:sldMk cId="242635612" sldId="265"/>
            <ac:spMk id="7" creationId="{05AE5E07-2CDF-4AAA-B839-ED11D10F75B6}"/>
          </ac:spMkLst>
        </pc:spChg>
        <pc:picChg chg="add mod">
          <ac:chgData name="이선훈" userId="55c4d658-797a-4d49-be61-615c50655f4a" providerId="ADAL" clId="{9D67E82C-4D4D-4B18-BAD3-FF594F4AFE7A}" dt="2020-10-20T01:46:12.806" v="127" actId="1076"/>
          <ac:picMkLst>
            <pc:docMk/>
            <pc:sldMk cId="242635612" sldId="265"/>
            <ac:picMk id="6" creationId="{E586CA78-EF31-4294-AC68-E84D34BB5898}"/>
          </ac:picMkLst>
        </pc:picChg>
      </pc:sldChg>
      <pc:sldChg chg="addSp delSp modSp add">
        <pc:chgData name="이선훈" userId="55c4d658-797a-4d49-be61-615c50655f4a" providerId="ADAL" clId="{9D67E82C-4D4D-4B18-BAD3-FF594F4AFE7A}" dt="2020-10-20T01:46:08.340" v="124"/>
        <pc:sldMkLst>
          <pc:docMk/>
          <pc:sldMk cId="2840224331" sldId="266"/>
        </pc:sldMkLst>
        <pc:spChg chg="mod">
          <ac:chgData name="이선훈" userId="55c4d658-797a-4d49-be61-615c50655f4a" providerId="ADAL" clId="{9D67E82C-4D4D-4B18-BAD3-FF594F4AFE7A}" dt="2020-10-20T01:46:08.340" v="124"/>
          <ac:spMkLst>
            <pc:docMk/>
            <pc:sldMk cId="2840224331" sldId="266"/>
            <ac:spMk id="2" creationId="{91EFF487-F5C7-4366-BA1E-1325EBE3B334}"/>
          </ac:spMkLst>
        </pc:spChg>
        <pc:spChg chg="del">
          <ac:chgData name="이선훈" userId="55c4d658-797a-4d49-be61-615c50655f4a" providerId="ADAL" clId="{9D67E82C-4D4D-4B18-BAD3-FF594F4AFE7A}" dt="2020-10-20T01:45:04.493" v="12"/>
          <ac:spMkLst>
            <pc:docMk/>
            <pc:sldMk cId="2840224331" sldId="266"/>
            <ac:spMk id="3" creationId="{0CE5FF73-F58D-4B18-A00F-3EEB8025C4C3}"/>
          </ac:spMkLst>
        </pc:spChg>
        <pc:spChg chg="add mod">
          <ac:chgData name="이선훈" userId="55c4d658-797a-4d49-be61-615c50655f4a" providerId="ADAL" clId="{9D67E82C-4D4D-4B18-BAD3-FF594F4AFE7A}" dt="2020-10-20T01:45:49.879" v="88" actId="1076"/>
          <ac:spMkLst>
            <pc:docMk/>
            <pc:sldMk cId="2840224331" sldId="266"/>
            <ac:spMk id="7" creationId="{8C54955E-F059-4B6B-B7B9-E5C91B1CB8FE}"/>
          </ac:spMkLst>
        </pc:spChg>
        <pc:spChg chg="add mod">
          <ac:chgData name="이선훈" userId="55c4d658-797a-4d49-be61-615c50655f4a" providerId="ADAL" clId="{9D67E82C-4D4D-4B18-BAD3-FF594F4AFE7A}" dt="2020-10-20T01:46:02.399" v="123" actId="403"/>
          <ac:spMkLst>
            <pc:docMk/>
            <pc:sldMk cId="2840224331" sldId="266"/>
            <ac:spMk id="8" creationId="{AB17C5D3-AB48-48EF-9648-6F1B518CBE24}"/>
          </ac:spMkLst>
        </pc:spChg>
        <pc:picChg chg="add mod">
          <ac:chgData name="이선훈" userId="55c4d658-797a-4d49-be61-615c50655f4a" providerId="ADAL" clId="{9D67E82C-4D4D-4B18-BAD3-FF594F4AFE7A}" dt="2020-10-20T01:45:08.587" v="14" actId="1076"/>
          <ac:picMkLst>
            <pc:docMk/>
            <pc:sldMk cId="2840224331" sldId="266"/>
            <ac:picMk id="6" creationId="{9E139427-45F0-4BF6-94ED-5CAEE4AEC8F3}"/>
          </ac:picMkLst>
        </pc:picChg>
      </pc:sldChg>
      <pc:sldChg chg="add">
        <pc:chgData name="이선훈" userId="55c4d658-797a-4d49-be61-615c50655f4a" providerId="ADAL" clId="{9D67E82C-4D4D-4B18-BAD3-FF594F4AFE7A}" dt="2020-10-20T23:24:35.981" v="170"/>
        <pc:sldMkLst>
          <pc:docMk/>
          <pc:sldMk cId="2246267290" sldId="267"/>
        </pc:sldMkLst>
      </pc:sldChg>
      <pc:sldChg chg="addSp delSp modSp add">
        <pc:chgData name="이선훈" userId="55c4d658-797a-4d49-be61-615c50655f4a" providerId="ADAL" clId="{9D67E82C-4D4D-4B18-BAD3-FF594F4AFE7A}" dt="2020-10-20T23:24:55.282" v="207" actId="1076"/>
        <pc:sldMkLst>
          <pc:docMk/>
          <pc:sldMk cId="1882076156" sldId="268"/>
        </pc:sldMkLst>
        <pc:spChg chg="mod">
          <ac:chgData name="이선훈" userId="55c4d658-797a-4d49-be61-615c50655f4a" providerId="ADAL" clId="{9D67E82C-4D4D-4B18-BAD3-FF594F4AFE7A}" dt="2020-10-20T23:24:46.605" v="203" actId="20577"/>
          <ac:spMkLst>
            <pc:docMk/>
            <pc:sldMk cId="1882076156" sldId="268"/>
            <ac:spMk id="2" creationId="{7420B43B-4F06-471B-9B79-B9F46E250A30}"/>
          </ac:spMkLst>
        </pc:spChg>
        <pc:spChg chg="add del mod">
          <ac:chgData name="이선훈" userId="55c4d658-797a-4d49-be61-615c50655f4a" providerId="ADAL" clId="{9D67E82C-4D4D-4B18-BAD3-FF594F4AFE7A}" dt="2020-10-20T23:24:50.704" v="204"/>
          <ac:spMkLst>
            <pc:docMk/>
            <pc:sldMk cId="1882076156" sldId="268"/>
            <ac:spMk id="8" creationId="{0600D569-045E-46E3-BF5F-AE0A292294D7}"/>
          </ac:spMkLst>
        </pc:spChg>
        <pc:picChg chg="del mod">
          <ac:chgData name="이선훈" userId="55c4d658-797a-4d49-be61-615c50655f4a" providerId="ADAL" clId="{9D67E82C-4D4D-4B18-BAD3-FF594F4AFE7A}" dt="2020-10-20T23:24:42.226" v="173" actId="478"/>
          <ac:picMkLst>
            <pc:docMk/>
            <pc:sldMk cId="1882076156" sldId="268"/>
            <ac:picMk id="6" creationId="{E586CA78-EF31-4294-AC68-E84D34BB5898}"/>
          </ac:picMkLst>
        </pc:picChg>
        <pc:picChg chg="add mod">
          <ac:chgData name="이선훈" userId="55c4d658-797a-4d49-be61-615c50655f4a" providerId="ADAL" clId="{9D67E82C-4D4D-4B18-BAD3-FF594F4AFE7A}" dt="2020-10-20T23:24:55.282" v="207" actId="1076"/>
          <ac:picMkLst>
            <pc:docMk/>
            <pc:sldMk cId="1882076156" sldId="268"/>
            <ac:picMk id="9" creationId="{F6284B99-CE5A-45AB-97F6-67E3599AB53C}"/>
          </ac:picMkLst>
        </pc:picChg>
      </pc:sldChg>
    </pc:docChg>
  </pc:docChgLst>
  <pc:docChgLst>
    <pc:chgData name="이선훈" userId="55c4d658-797a-4d49-be61-615c50655f4a" providerId="ADAL" clId="{9E503998-39B8-4938-BD06-19DD178A988F}"/>
    <pc:docChg chg="custSel modSld">
      <pc:chgData name="이선훈" userId="55c4d658-797a-4d49-be61-615c50655f4a" providerId="ADAL" clId="{9E503998-39B8-4938-BD06-19DD178A988F}" dt="2020-09-11T07:43:31.590" v="35" actId="20577"/>
      <pc:docMkLst>
        <pc:docMk/>
      </pc:docMkLst>
      <pc:sldChg chg="modSp">
        <pc:chgData name="이선훈" userId="55c4d658-797a-4d49-be61-615c50655f4a" providerId="ADAL" clId="{9E503998-39B8-4938-BD06-19DD178A988F}" dt="2020-09-11T07:43:31.590" v="35" actId="20577"/>
        <pc:sldMkLst>
          <pc:docMk/>
          <pc:sldMk cId="3291277673" sldId="259"/>
        </pc:sldMkLst>
        <pc:spChg chg="mod">
          <ac:chgData name="이선훈" userId="55c4d658-797a-4d49-be61-615c50655f4a" providerId="ADAL" clId="{9E503998-39B8-4938-BD06-19DD178A988F}" dt="2020-09-11T07:43:24.649" v="30" actId="27636"/>
          <ac:spMkLst>
            <pc:docMk/>
            <pc:sldMk cId="3291277673" sldId="259"/>
            <ac:spMk id="8" creationId="{00000000-0000-0000-0000-000000000000}"/>
          </ac:spMkLst>
        </pc:spChg>
        <pc:spChg chg="mod">
          <ac:chgData name="이선훈" userId="55c4d658-797a-4d49-be61-615c50655f4a" providerId="ADAL" clId="{9E503998-39B8-4938-BD06-19DD178A988F}" dt="2020-09-11T07:43:31.590" v="35" actId="20577"/>
          <ac:spMkLst>
            <pc:docMk/>
            <pc:sldMk cId="3291277673" sldId="259"/>
            <ac:spMk id="9" creationId="{00000000-0000-0000-0000-000000000000}"/>
          </ac:spMkLst>
        </pc:spChg>
      </pc:sldChg>
    </pc:docChg>
  </pc:docChgLst>
  <pc:docChgLst>
    <pc:chgData name="이선훈" userId="55c4d658-797a-4d49-be61-615c50655f4a" providerId="ADAL" clId="{630D4020-D2BE-4B1B-A65F-7457D4002DEF}"/>
    <pc:docChg chg="undo custSel addSld delSld modSld">
      <pc:chgData name="이선훈" userId="55c4d658-797a-4d49-be61-615c50655f4a" providerId="ADAL" clId="{630D4020-D2BE-4B1B-A65F-7457D4002DEF}" dt="2020-10-19T11:52:09.362" v="1537" actId="1076"/>
      <pc:docMkLst>
        <pc:docMk/>
      </pc:docMkLst>
      <pc:sldChg chg="modSp">
        <pc:chgData name="이선훈" userId="55c4d658-797a-4d49-be61-615c50655f4a" providerId="ADAL" clId="{630D4020-D2BE-4B1B-A65F-7457D4002DEF}" dt="2020-10-19T11:10:06.508" v="63"/>
        <pc:sldMkLst>
          <pc:docMk/>
          <pc:sldMk cId="3291277673" sldId="259"/>
        </pc:sldMkLst>
        <pc:spChg chg="mod">
          <ac:chgData name="이선훈" userId="55c4d658-797a-4d49-be61-615c50655f4a" providerId="ADAL" clId="{630D4020-D2BE-4B1B-A65F-7457D4002DEF}" dt="2020-10-19T11:10:06.508" v="63"/>
          <ac:spMkLst>
            <pc:docMk/>
            <pc:sldMk cId="3291277673" sldId="259"/>
            <ac:spMk id="8" creationId="{00000000-0000-0000-0000-000000000000}"/>
          </ac:spMkLst>
        </pc:spChg>
      </pc:sldChg>
      <pc:sldChg chg="addSp delSp modSp add del">
        <pc:chgData name="이선훈" userId="55c4d658-797a-4d49-be61-615c50655f4a" providerId="ADAL" clId="{630D4020-D2BE-4B1B-A65F-7457D4002DEF}" dt="2020-10-19T11:44:48.046" v="1087" actId="2696"/>
        <pc:sldMkLst>
          <pc:docMk/>
          <pc:sldMk cId="2375198904" sldId="260"/>
        </pc:sldMkLst>
        <pc:spChg chg="mod">
          <ac:chgData name="이선훈" userId="55c4d658-797a-4d49-be61-615c50655f4a" providerId="ADAL" clId="{630D4020-D2BE-4B1B-A65F-7457D4002DEF}" dt="2020-10-19T11:11:04.551" v="119"/>
          <ac:spMkLst>
            <pc:docMk/>
            <pc:sldMk cId="2375198904" sldId="260"/>
            <ac:spMk id="2" creationId="{CC2F1B71-217C-4BA5-A2BB-8DEBEF2997E7}"/>
          </ac:spMkLst>
        </pc:spChg>
        <pc:spChg chg="del">
          <ac:chgData name="이선훈" userId="55c4d658-797a-4d49-be61-615c50655f4a" providerId="ADAL" clId="{630D4020-D2BE-4B1B-A65F-7457D4002DEF}" dt="2020-10-19T11:11:15.013" v="120" actId="478"/>
          <ac:spMkLst>
            <pc:docMk/>
            <pc:sldMk cId="2375198904" sldId="260"/>
            <ac:spMk id="3" creationId="{DB92BD72-C7E3-43E7-9739-32F77FFAAA68}"/>
          </ac:spMkLst>
        </pc:spChg>
        <pc:spChg chg="add mod">
          <ac:chgData name="이선훈" userId="55c4d658-797a-4d49-be61-615c50655f4a" providerId="ADAL" clId="{630D4020-D2BE-4B1B-A65F-7457D4002DEF}" dt="2020-10-19T11:11:45.327" v="130" actId="1076"/>
          <ac:spMkLst>
            <pc:docMk/>
            <pc:sldMk cId="2375198904" sldId="260"/>
            <ac:spMk id="6" creationId="{1A0B38C8-83A6-4367-A212-B9225EF85442}"/>
          </ac:spMkLst>
        </pc:spChg>
        <pc:spChg chg="add mod">
          <ac:chgData name="이선훈" userId="55c4d658-797a-4d49-be61-615c50655f4a" providerId="ADAL" clId="{630D4020-D2BE-4B1B-A65F-7457D4002DEF}" dt="2020-10-19T11:13:30.093" v="287" actId="20577"/>
          <ac:spMkLst>
            <pc:docMk/>
            <pc:sldMk cId="2375198904" sldId="260"/>
            <ac:spMk id="7" creationId="{1429F4C0-C958-4C45-A6F2-06450B529025}"/>
          </ac:spMkLst>
        </pc:spChg>
        <pc:spChg chg="add mod">
          <ac:chgData name="이선훈" userId="55c4d658-797a-4d49-be61-615c50655f4a" providerId="ADAL" clId="{630D4020-D2BE-4B1B-A65F-7457D4002DEF}" dt="2020-10-19T11:13:45.007" v="291"/>
          <ac:spMkLst>
            <pc:docMk/>
            <pc:sldMk cId="2375198904" sldId="260"/>
            <ac:spMk id="8" creationId="{56B556BD-D16D-4B81-840D-46847A3F2906}"/>
          </ac:spMkLst>
        </pc:spChg>
        <pc:spChg chg="add mod">
          <ac:chgData name="이선훈" userId="55c4d658-797a-4d49-be61-615c50655f4a" providerId="ADAL" clId="{630D4020-D2BE-4B1B-A65F-7457D4002DEF}" dt="2020-10-19T11:13:51.751" v="294" actId="122"/>
          <ac:spMkLst>
            <pc:docMk/>
            <pc:sldMk cId="2375198904" sldId="260"/>
            <ac:spMk id="9" creationId="{8D0A8820-6E85-451F-85C8-65F3D26DFA40}"/>
          </ac:spMkLst>
        </pc:spChg>
      </pc:sldChg>
      <pc:sldChg chg="del">
        <pc:chgData name="이선훈" userId="55c4d658-797a-4d49-be61-615c50655f4a" providerId="ADAL" clId="{630D4020-D2BE-4B1B-A65F-7457D4002DEF}" dt="2020-10-19T11:09:52.847" v="1" actId="2696"/>
        <pc:sldMkLst>
          <pc:docMk/>
          <pc:sldMk cId="2982870898" sldId="260"/>
        </pc:sldMkLst>
      </pc:sldChg>
      <pc:sldChg chg="del">
        <pc:chgData name="이선훈" userId="55c4d658-797a-4d49-be61-615c50655f4a" providerId="ADAL" clId="{630D4020-D2BE-4B1B-A65F-7457D4002DEF}" dt="2020-10-19T11:09:52.822" v="0" actId="2696"/>
        <pc:sldMkLst>
          <pc:docMk/>
          <pc:sldMk cId="1128019156" sldId="261"/>
        </pc:sldMkLst>
      </pc:sldChg>
      <pc:sldChg chg="addSp modSp add">
        <pc:chgData name="이선훈" userId="55c4d658-797a-4d49-be61-615c50655f4a" providerId="ADAL" clId="{630D4020-D2BE-4B1B-A65F-7457D4002DEF}" dt="2020-10-19T11:15:09.947" v="451" actId="1076"/>
        <pc:sldMkLst>
          <pc:docMk/>
          <pc:sldMk cId="4220049990" sldId="261"/>
        </pc:sldMkLst>
        <pc:spChg chg="add mod">
          <ac:chgData name="이선훈" userId="55c4d658-797a-4d49-be61-615c50655f4a" providerId="ADAL" clId="{630D4020-D2BE-4B1B-A65F-7457D4002DEF}" dt="2020-10-19T11:14:54.043" v="448" actId="113"/>
          <ac:spMkLst>
            <pc:docMk/>
            <pc:sldMk cId="4220049990" sldId="261"/>
            <ac:spMk id="3" creationId="{455AAB50-AA76-4265-B2AC-41475B1BC25A}"/>
          </ac:spMkLst>
        </pc:spChg>
        <pc:spChg chg="mod">
          <ac:chgData name="이선훈" userId="55c4d658-797a-4d49-be61-615c50655f4a" providerId="ADAL" clId="{630D4020-D2BE-4B1B-A65F-7457D4002DEF}" dt="2020-10-19T11:15:09.947" v="451" actId="1076"/>
          <ac:spMkLst>
            <pc:docMk/>
            <pc:sldMk cId="4220049990" sldId="261"/>
            <ac:spMk id="6" creationId="{1A0B38C8-83A6-4367-A212-B9225EF85442}"/>
          </ac:spMkLst>
        </pc:spChg>
        <pc:spChg chg="mod">
          <ac:chgData name="이선훈" userId="55c4d658-797a-4d49-be61-615c50655f4a" providerId="ADAL" clId="{630D4020-D2BE-4B1B-A65F-7457D4002DEF}" dt="2020-10-19T11:15:09.947" v="451" actId="1076"/>
          <ac:spMkLst>
            <pc:docMk/>
            <pc:sldMk cId="4220049990" sldId="261"/>
            <ac:spMk id="7" creationId="{1429F4C0-C958-4C45-A6F2-06450B529025}"/>
          </ac:spMkLst>
        </pc:spChg>
        <pc:spChg chg="mod">
          <ac:chgData name="이선훈" userId="55c4d658-797a-4d49-be61-615c50655f4a" providerId="ADAL" clId="{630D4020-D2BE-4B1B-A65F-7457D4002DEF}" dt="2020-10-19T11:15:09.947" v="451" actId="1076"/>
          <ac:spMkLst>
            <pc:docMk/>
            <pc:sldMk cId="4220049990" sldId="261"/>
            <ac:spMk id="8" creationId="{56B556BD-D16D-4B81-840D-46847A3F2906}"/>
          </ac:spMkLst>
        </pc:spChg>
        <pc:spChg chg="mod">
          <ac:chgData name="이선훈" userId="55c4d658-797a-4d49-be61-615c50655f4a" providerId="ADAL" clId="{630D4020-D2BE-4B1B-A65F-7457D4002DEF}" dt="2020-10-19T11:15:09.947" v="451" actId="1076"/>
          <ac:spMkLst>
            <pc:docMk/>
            <pc:sldMk cId="4220049990" sldId="261"/>
            <ac:spMk id="9" creationId="{8D0A8820-6E85-451F-85C8-65F3D26DFA40}"/>
          </ac:spMkLst>
        </pc:spChg>
      </pc:sldChg>
      <pc:sldChg chg="add del">
        <pc:chgData name="이선훈" userId="55c4d658-797a-4d49-be61-615c50655f4a" providerId="ADAL" clId="{630D4020-D2BE-4B1B-A65F-7457D4002DEF}" dt="2020-10-19T11:14:55.911" v="450" actId="2696"/>
        <pc:sldMkLst>
          <pc:docMk/>
          <pc:sldMk cId="2740378744" sldId="262"/>
        </pc:sldMkLst>
      </pc:sldChg>
      <pc:sldChg chg="addSp delSp modSp add">
        <pc:chgData name="이선훈" userId="55c4d658-797a-4d49-be61-615c50655f4a" providerId="ADAL" clId="{630D4020-D2BE-4B1B-A65F-7457D4002DEF}" dt="2020-10-19T11:43:48.275" v="1086" actId="1076"/>
        <pc:sldMkLst>
          <pc:docMk/>
          <pc:sldMk cId="3246425136" sldId="262"/>
        </pc:sldMkLst>
        <pc:spChg chg="mod">
          <ac:chgData name="이선훈" userId="55c4d658-797a-4d49-be61-615c50655f4a" providerId="ADAL" clId="{630D4020-D2BE-4B1B-A65F-7457D4002DEF}" dt="2020-10-19T11:43:15.391" v="1017"/>
          <ac:spMkLst>
            <pc:docMk/>
            <pc:sldMk cId="3246425136" sldId="262"/>
            <ac:spMk id="2" creationId="{1E4D2765-30F7-426B-AD59-5E5FF3DB16CE}"/>
          </ac:spMkLst>
        </pc:spChg>
        <pc:spChg chg="del">
          <ac:chgData name="이선훈" userId="55c4d658-797a-4d49-be61-615c50655f4a" providerId="ADAL" clId="{630D4020-D2BE-4B1B-A65F-7457D4002DEF}" dt="2020-10-19T11:16:22.001" v="494" actId="478"/>
          <ac:spMkLst>
            <pc:docMk/>
            <pc:sldMk cId="3246425136" sldId="262"/>
            <ac:spMk id="3" creationId="{DBEF4961-3664-45AA-B1C6-04B3C32978E7}"/>
          </ac:spMkLst>
        </pc:spChg>
        <pc:spChg chg="del">
          <ac:chgData name="이선훈" userId="55c4d658-797a-4d49-be61-615c50655f4a" providerId="ADAL" clId="{630D4020-D2BE-4B1B-A65F-7457D4002DEF}" dt="2020-10-19T11:28:24.490" v="851" actId="478"/>
          <ac:spMkLst>
            <pc:docMk/>
            <pc:sldMk cId="3246425136" sldId="262"/>
            <ac:spMk id="4" creationId="{021F52A5-659D-4F60-AD2D-BE11E4AC9408}"/>
          </ac:spMkLst>
        </pc:spChg>
        <pc:spChg chg="add mod">
          <ac:chgData name="이선훈" userId="55c4d658-797a-4d49-be61-615c50655f4a" providerId="ADAL" clId="{630D4020-D2BE-4B1B-A65F-7457D4002DEF}" dt="2020-10-19T11:20:32.848" v="664" actId="1076"/>
          <ac:spMkLst>
            <pc:docMk/>
            <pc:sldMk cId="3246425136" sldId="262"/>
            <ac:spMk id="6" creationId="{A46F5896-4497-4047-B741-BCAC17A7461A}"/>
          </ac:spMkLst>
        </pc:spChg>
        <pc:spChg chg="add mod">
          <ac:chgData name="이선훈" userId="55c4d658-797a-4d49-be61-615c50655f4a" providerId="ADAL" clId="{630D4020-D2BE-4B1B-A65F-7457D4002DEF}" dt="2020-10-19T11:21:11.543" v="681" actId="1076"/>
          <ac:spMkLst>
            <pc:docMk/>
            <pc:sldMk cId="3246425136" sldId="262"/>
            <ac:spMk id="7" creationId="{288355D3-2777-4492-A72E-418CF85E6858}"/>
          </ac:spMkLst>
        </pc:spChg>
        <pc:spChg chg="add mod">
          <ac:chgData name="이선훈" userId="55c4d658-797a-4d49-be61-615c50655f4a" providerId="ADAL" clId="{630D4020-D2BE-4B1B-A65F-7457D4002DEF}" dt="2020-10-19T11:19:53.228" v="643" actId="1076"/>
          <ac:spMkLst>
            <pc:docMk/>
            <pc:sldMk cId="3246425136" sldId="262"/>
            <ac:spMk id="8" creationId="{157A38E2-92F4-48F8-9634-6228D2D80216}"/>
          </ac:spMkLst>
        </pc:spChg>
        <pc:spChg chg="add del mod">
          <ac:chgData name="이선훈" userId="55c4d658-797a-4d49-be61-615c50655f4a" providerId="ADAL" clId="{630D4020-D2BE-4B1B-A65F-7457D4002DEF}" dt="2020-10-19T11:19:28.233" v="626" actId="478"/>
          <ac:spMkLst>
            <pc:docMk/>
            <pc:sldMk cId="3246425136" sldId="262"/>
            <ac:spMk id="9" creationId="{1361C528-ADE6-4C74-A09A-D0E5A7786C37}"/>
          </ac:spMkLst>
        </pc:spChg>
        <pc:spChg chg="add mod">
          <ac:chgData name="이선훈" userId="55c4d658-797a-4d49-be61-615c50655f4a" providerId="ADAL" clId="{630D4020-D2BE-4B1B-A65F-7457D4002DEF}" dt="2020-10-19T11:19:53.228" v="643" actId="1076"/>
          <ac:spMkLst>
            <pc:docMk/>
            <pc:sldMk cId="3246425136" sldId="262"/>
            <ac:spMk id="10" creationId="{66313337-50AF-4B45-9FC9-8CF04B5E6864}"/>
          </ac:spMkLst>
        </pc:spChg>
        <pc:spChg chg="add del mod">
          <ac:chgData name="이선훈" userId="55c4d658-797a-4d49-be61-615c50655f4a" providerId="ADAL" clId="{630D4020-D2BE-4B1B-A65F-7457D4002DEF}" dt="2020-10-19T11:19:27.358" v="625" actId="478"/>
          <ac:spMkLst>
            <pc:docMk/>
            <pc:sldMk cId="3246425136" sldId="262"/>
            <ac:spMk id="13" creationId="{E1E53A30-0F18-4603-8CAA-EDA08687FD98}"/>
          </ac:spMkLst>
        </pc:spChg>
        <pc:spChg chg="add del mod">
          <ac:chgData name="이선훈" userId="55c4d658-797a-4d49-be61-615c50655f4a" providerId="ADAL" clId="{630D4020-D2BE-4B1B-A65F-7457D4002DEF}" dt="2020-10-19T11:19:49.198" v="642" actId="478"/>
          <ac:spMkLst>
            <pc:docMk/>
            <pc:sldMk cId="3246425136" sldId="262"/>
            <ac:spMk id="20" creationId="{97CC4269-CF14-4D93-BE07-8949D3742DCB}"/>
          </ac:spMkLst>
        </pc:spChg>
        <pc:spChg chg="add del mod">
          <ac:chgData name="이선훈" userId="55c4d658-797a-4d49-be61-615c50655f4a" providerId="ADAL" clId="{630D4020-D2BE-4B1B-A65F-7457D4002DEF}" dt="2020-10-19T11:19:15.707" v="619" actId="478"/>
          <ac:spMkLst>
            <pc:docMk/>
            <pc:sldMk cId="3246425136" sldId="262"/>
            <ac:spMk id="26" creationId="{DFC2A910-418A-4B72-A968-9BC550235689}"/>
          </ac:spMkLst>
        </pc:spChg>
        <pc:spChg chg="add del mod">
          <ac:chgData name="이선훈" userId="55c4d658-797a-4d49-be61-615c50655f4a" providerId="ADAL" clId="{630D4020-D2BE-4B1B-A65F-7457D4002DEF}" dt="2020-10-19T11:19:23.603" v="623" actId="478"/>
          <ac:spMkLst>
            <pc:docMk/>
            <pc:sldMk cId="3246425136" sldId="262"/>
            <ac:spMk id="28" creationId="{8CD070D4-043A-4110-B450-191100A35149}"/>
          </ac:spMkLst>
        </pc:spChg>
        <pc:spChg chg="add mod">
          <ac:chgData name="이선훈" userId="55c4d658-797a-4d49-be61-615c50655f4a" providerId="ADAL" clId="{630D4020-D2BE-4B1B-A65F-7457D4002DEF}" dt="2020-10-19T11:19:53.228" v="643" actId="1076"/>
          <ac:spMkLst>
            <pc:docMk/>
            <pc:sldMk cId="3246425136" sldId="262"/>
            <ac:spMk id="31" creationId="{3D540FC2-828A-4B48-85E0-F01ADEFC6729}"/>
          </ac:spMkLst>
        </pc:spChg>
        <pc:spChg chg="add mod">
          <ac:chgData name="이선훈" userId="55c4d658-797a-4d49-be61-615c50655f4a" providerId="ADAL" clId="{630D4020-D2BE-4B1B-A65F-7457D4002DEF}" dt="2020-10-19T11:20:14.955" v="655" actId="1076"/>
          <ac:spMkLst>
            <pc:docMk/>
            <pc:sldMk cId="3246425136" sldId="262"/>
            <ac:spMk id="37" creationId="{7D8B89C0-D3E1-47AC-B9AB-EBBC678983C2}"/>
          </ac:spMkLst>
        </pc:spChg>
        <pc:spChg chg="add mod">
          <ac:chgData name="이선훈" userId="55c4d658-797a-4d49-be61-615c50655f4a" providerId="ADAL" clId="{630D4020-D2BE-4B1B-A65F-7457D4002DEF}" dt="2020-10-19T11:24:03.695" v="762" actId="20577"/>
          <ac:spMkLst>
            <pc:docMk/>
            <pc:sldMk cId="3246425136" sldId="262"/>
            <ac:spMk id="39" creationId="{DD1F47A6-DF88-4B5F-8DD3-21502DBC3881}"/>
          </ac:spMkLst>
        </pc:spChg>
        <pc:spChg chg="add mod">
          <ac:chgData name="이선훈" userId="55c4d658-797a-4d49-be61-615c50655f4a" providerId="ADAL" clId="{630D4020-D2BE-4B1B-A65F-7457D4002DEF}" dt="2020-10-19T11:21:45.944" v="699" actId="1076"/>
          <ac:spMkLst>
            <pc:docMk/>
            <pc:sldMk cId="3246425136" sldId="262"/>
            <ac:spMk id="45" creationId="{64258EE1-7F0A-4993-83BD-F916F241D3D8}"/>
          </ac:spMkLst>
        </pc:spChg>
        <pc:spChg chg="add del mod">
          <ac:chgData name="이선훈" userId="55c4d658-797a-4d49-be61-615c50655f4a" providerId="ADAL" clId="{630D4020-D2BE-4B1B-A65F-7457D4002DEF}" dt="2020-10-19T11:20:53.680" v="672" actId="478"/>
          <ac:spMkLst>
            <pc:docMk/>
            <pc:sldMk cId="3246425136" sldId="262"/>
            <ac:spMk id="46" creationId="{FC302A83-AF2B-4448-987B-262C59D5864C}"/>
          </ac:spMkLst>
        </pc:spChg>
        <pc:spChg chg="add mod">
          <ac:chgData name="이선훈" userId="55c4d658-797a-4d49-be61-615c50655f4a" providerId="ADAL" clId="{630D4020-D2BE-4B1B-A65F-7457D4002DEF}" dt="2020-10-19T11:21:07.233" v="678" actId="20577"/>
          <ac:spMkLst>
            <pc:docMk/>
            <pc:sldMk cId="3246425136" sldId="262"/>
            <ac:spMk id="50" creationId="{31622755-5288-485A-B87E-4B28B94BAB7E}"/>
          </ac:spMkLst>
        </pc:spChg>
        <pc:spChg chg="add mod">
          <ac:chgData name="이선훈" userId="55c4d658-797a-4d49-be61-615c50655f4a" providerId="ADAL" clId="{630D4020-D2BE-4B1B-A65F-7457D4002DEF}" dt="2020-10-19T11:21:22.178" v="688" actId="1076"/>
          <ac:spMkLst>
            <pc:docMk/>
            <pc:sldMk cId="3246425136" sldId="262"/>
            <ac:spMk id="54" creationId="{FC400836-2FBB-43CD-AE8D-68677EF6AF04}"/>
          </ac:spMkLst>
        </pc:spChg>
        <pc:spChg chg="add mod">
          <ac:chgData name="이선훈" userId="55c4d658-797a-4d49-be61-615c50655f4a" providerId="ADAL" clId="{630D4020-D2BE-4B1B-A65F-7457D4002DEF}" dt="2020-10-19T11:21:34.189" v="694" actId="20577"/>
          <ac:spMkLst>
            <pc:docMk/>
            <pc:sldMk cId="3246425136" sldId="262"/>
            <ac:spMk id="58" creationId="{20FCA7F5-A64B-4266-BBB7-CF18CF7AEEBE}"/>
          </ac:spMkLst>
        </pc:spChg>
        <pc:spChg chg="add mod">
          <ac:chgData name="이선훈" userId="55c4d658-797a-4d49-be61-615c50655f4a" providerId="ADAL" clId="{630D4020-D2BE-4B1B-A65F-7457D4002DEF}" dt="2020-10-19T11:21:50.101" v="702" actId="20577"/>
          <ac:spMkLst>
            <pc:docMk/>
            <pc:sldMk cId="3246425136" sldId="262"/>
            <ac:spMk id="62" creationId="{7A4C93C6-7C52-47F3-BE93-F4D34AE7D2F0}"/>
          </ac:spMkLst>
        </pc:spChg>
        <pc:spChg chg="add mod">
          <ac:chgData name="이선훈" userId="55c4d658-797a-4d49-be61-615c50655f4a" providerId="ADAL" clId="{630D4020-D2BE-4B1B-A65F-7457D4002DEF}" dt="2020-10-19T11:22:11.658" v="711" actId="20577"/>
          <ac:spMkLst>
            <pc:docMk/>
            <pc:sldMk cId="3246425136" sldId="262"/>
            <ac:spMk id="67" creationId="{40C67BEB-F5EE-4F29-A20F-9778B63BC289}"/>
          </ac:spMkLst>
        </pc:spChg>
        <pc:spChg chg="add mod">
          <ac:chgData name="이선훈" userId="55c4d658-797a-4d49-be61-615c50655f4a" providerId="ADAL" clId="{630D4020-D2BE-4B1B-A65F-7457D4002DEF}" dt="2020-10-19T11:22:54.579" v="728" actId="1076"/>
          <ac:spMkLst>
            <pc:docMk/>
            <pc:sldMk cId="3246425136" sldId="262"/>
            <ac:spMk id="70" creationId="{0B236C27-D28F-496B-8CB8-D160A09290CE}"/>
          </ac:spMkLst>
        </pc:spChg>
        <pc:spChg chg="add mod">
          <ac:chgData name="이선훈" userId="55c4d658-797a-4d49-be61-615c50655f4a" providerId="ADAL" clId="{630D4020-D2BE-4B1B-A65F-7457D4002DEF}" dt="2020-10-19T11:22:41.403" v="720" actId="571"/>
          <ac:spMkLst>
            <pc:docMk/>
            <pc:sldMk cId="3246425136" sldId="262"/>
            <ac:spMk id="75" creationId="{8158C8E8-E1E9-4628-B0B6-FFD492978046}"/>
          </ac:spMkLst>
        </pc:spChg>
        <pc:spChg chg="add mod">
          <ac:chgData name="이선훈" userId="55c4d658-797a-4d49-be61-615c50655f4a" providerId="ADAL" clId="{630D4020-D2BE-4B1B-A65F-7457D4002DEF}" dt="2020-10-19T11:23:15.247" v="740" actId="1076"/>
          <ac:spMkLst>
            <pc:docMk/>
            <pc:sldMk cId="3246425136" sldId="262"/>
            <ac:spMk id="79" creationId="{8BCA725F-9421-467A-9F38-B55FCDCE7792}"/>
          </ac:spMkLst>
        </pc:spChg>
        <pc:spChg chg="add mod">
          <ac:chgData name="이선훈" userId="55c4d658-797a-4d49-be61-615c50655f4a" providerId="ADAL" clId="{630D4020-D2BE-4B1B-A65F-7457D4002DEF}" dt="2020-10-19T11:23:25.898" v="744" actId="571"/>
          <ac:spMkLst>
            <pc:docMk/>
            <pc:sldMk cId="3246425136" sldId="262"/>
            <ac:spMk id="87" creationId="{0D7A1C23-A66A-49A8-8D6F-DDBE195BCE4A}"/>
          </ac:spMkLst>
        </pc:spChg>
        <pc:spChg chg="add mod">
          <ac:chgData name="이선훈" userId="55c4d658-797a-4d49-be61-615c50655f4a" providerId="ADAL" clId="{630D4020-D2BE-4B1B-A65F-7457D4002DEF}" dt="2020-10-19T11:23:31.489" v="746" actId="571"/>
          <ac:spMkLst>
            <pc:docMk/>
            <pc:sldMk cId="3246425136" sldId="262"/>
            <ac:spMk id="88" creationId="{58320ABF-2D32-46B9-9EF1-6FCEE95AC63A}"/>
          </ac:spMkLst>
        </pc:spChg>
        <pc:spChg chg="add mod">
          <ac:chgData name="이선훈" userId="55c4d658-797a-4d49-be61-615c50655f4a" providerId="ADAL" clId="{630D4020-D2BE-4B1B-A65F-7457D4002DEF}" dt="2020-10-19T11:23:51.613" v="758" actId="20577"/>
          <ac:spMkLst>
            <pc:docMk/>
            <pc:sldMk cId="3246425136" sldId="262"/>
            <ac:spMk id="93" creationId="{B289EFCC-ECEA-4806-9DFF-6963C1E60160}"/>
          </ac:spMkLst>
        </pc:spChg>
        <pc:spChg chg="add mod">
          <ac:chgData name="이선훈" userId="55c4d658-797a-4d49-be61-615c50655f4a" providerId="ADAL" clId="{630D4020-D2BE-4B1B-A65F-7457D4002DEF}" dt="2020-10-19T11:43:48.275" v="1086" actId="1076"/>
          <ac:spMkLst>
            <pc:docMk/>
            <pc:sldMk cId="3246425136" sldId="262"/>
            <ac:spMk id="94" creationId="{1CA5C194-596A-41EA-8049-BD04095432C3}"/>
          </ac:spMkLst>
        </pc:spChg>
        <pc:spChg chg="add del mod">
          <ac:chgData name="이선훈" userId="55c4d658-797a-4d49-be61-615c50655f4a" providerId="ADAL" clId="{630D4020-D2BE-4B1B-A65F-7457D4002DEF}" dt="2020-10-19T11:43:22.507" v="1018" actId="478"/>
          <ac:spMkLst>
            <pc:docMk/>
            <pc:sldMk cId="3246425136" sldId="262"/>
            <ac:spMk id="95" creationId="{A62ED5BA-F434-44BA-8A25-6FB01B1402D7}"/>
          </ac:spMkLst>
        </pc:spChg>
        <pc:picChg chg="add mod">
          <ac:chgData name="이선훈" userId="55c4d658-797a-4d49-be61-615c50655f4a" providerId="ADAL" clId="{630D4020-D2BE-4B1B-A65F-7457D4002DEF}" dt="2020-10-19T11:20:23.518" v="659" actId="1076"/>
          <ac:picMkLst>
            <pc:docMk/>
            <pc:sldMk cId="3246425136" sldId="262"/>
            <ac:picMk id="22" creationId="{DEFCEC88-577A-4414-A795-DDF592F3A573}"/>
          </ac:picMkLst>
        </pc:picChg>
        <pc:picChg chg="add mod">
          <ac:chgData name="이선훈" userId="55c4d658-797a-4d49-be61-615c50655f4a" providerId="ADAL" clId="{630D4020-D2BE-4B1B-A65F-7457D4002DEF}" dt="2020-10-19T11:19:53.228" v="643" actId="1076"/>
          <ac:picMkLst>
            <pc:docMk/>
            <pc:sldMk cId="3246425136" sldId="262"/>
            <ac:picMk id="27" creationId="{DA56133B-0E7D-4911-84BA-B26B8B6021AF}"/>
          </ac:picMkLst>
        </pc:picChg>
        <pc:picChg chg="add mod">
          <ac:chgData name="이선훈" userId="55c4d658-797a-4d49-be61-615c50655f4a" providerId="ADAL" clId="{630D4020-D2BE-4B1B-A65F-7457D4002DEF}" dt="2020-10-19T11:22:07.245" v="708" actId="1076"/>
          <ac:picMkLst>
            <pc:docMk/>
            <pc:sldMk cId="3246425136" sldId="262"/>
            <ac:picMk id="29" creationId="{8D56D148-9438-4F7F-AD8C-CDC0A7332870}"/>
          </ac:picMkLst>
        </pc:picChg>
        <pc:picChg chg="add mod">
          <ac:chgData name="이선훈" userId="55c4d658-797a-4d49-be61-615c50655f4a" providerId="ADAL" clId="{630D4020-D2BE-4B1B-A65F-7457D4002DEF}" dt="2020-10-19T11:19:53.228" v="643" actId="1076"/>
          <ac:picMkLst>
            <pc:docMk/>
            <pc:sldMk cId="3246425136" sldId="262"/>
            <ac:picMk id="30" creationId="{13904B50-AD22-47E3-9C66-10060BA3F9CD}"/>
          </ac:picMkLst>
        </pc:picChg>
        <pc:picChg chg="add mod">
          <ac:chgData name="이선훈" userId="55c4d658-797a-4d49-be61-615c50655f4a" providerId="ADAL" clId="{630D4020-D2BE-4B1B-A65F-7457D4002DEF}" dt="2020-10-19T11:19:53.228" v="643" actId="1076"/>
          <ac:picMkLst>
            <pc:docMk/>
            <pc:sldMk cId="3246425136" sldId="262"/>
            <ac:picMk id="32" creationId="{90462D00-32E5-4C86-BE02-C8526EE93BEB}"/>
          </ac:picMkLst>
        </pc:picChg>
        <pc:cxnChg chg="add del mod">
          <ac:chgData name="이선훈" userId="55c4d658-797a-4d49-be61-615c50655f4a" providerId="ADAL" clId="{630D4020-D2BE-4B1B-A65F-7457D4002DEF}" dt="2020-10-19T11:18:02.893" v="598" actId="478"/>
          <ac:cxnSpMkLst>
            <pc:docMk/>
            <pc:sldMk cId="3246425136" sldId="262"/>
            <ac:cxnSpMk id="12" creationId="{ECB6E906-30E3-43BF-9B29-6976395315DC}"/>
          </ac:cxnSpMkLst>
        </pc:cxnChg>
        <pc:cxnChg chg="add del mod">
          <ac:chgData name="이선훈" userId="55c4d658-797a-4d49-be61-615c50655f4a" providerId="ADAL" clId="{630D4020-D2BE-4B1B-A65F-7457D4002DEF}" dt="2020-10-19T11:19:29.626" v="627" actId="478"/>
          <ac:cxnSpMkLst>
            <pc:docMk/>
            <pc:sldMk cId="3246425136" sldId="262"/>
            <ac:cxnSpMk id="14" creationId="{1EF2A031-CA4D-4F16-86E7-94631911AB10}"/>
          </ac:cxnSpMkLst>
        </pc:cxnChg>
        <pc:cxnChg chg="add del mod">
          <ac:chgData name="이선훈" userId="55c4d658-797a-4d49-be61-615c50655f4a" providerId="ADAL" clId="{630D4020-D2BE-4B1B-A65F-7457D4002DEF}" dt="2020-10-19T11:19:30.181" v="628" actId="478"/>
          <ac:cxnSpMkLst>
            <pc:docMk/>
            <pc:sldMk cId="3246425136" sldId="262"/>
            <ac:cxnSpMk id="16" creationId="{2C66B137-1B3D-4070-AF37-1A9E1041ADFB}"/>
          </ac:cxnSpMkLst>
        </pc:cxnChg>
        <pc:cxnChg chg="add del mod">
          <ac:chgData name="이선훈" userId="55c4d658-797a-4d49-be61-615c50655f4a" providerId="ADAL" clId="{630D4020-D2BE-4B1B-A65F-7457D4002DEF}" dt="2020-10-19T11:19:31.476" v="629" actId="478"/>
          <ac:cxnSpMkLst>
            <pc:docMk/>
            <pc:sldMk cId="3246425136" sldId="262"/>
            <ac:cxnSpMk id="17" creationId="{4D7CA646-7205-4750-ABDB-8DB939E8CA87}"/>
          </ac:cxnSpMkLst>
        </pc:cxnChg>
        <pc:cxnChg chg="add mod">
          <ac:chgData name="이선훈" userId="55c4d658-797a-4d49-be61-615c50655f4a" providerId="ADAL" clId="{630D4020-D2BE-4B1B-A65F-7457D4002DEF}" dt="2020-10-19T11:20:07.663" v="649" actId="208"/>
          <ac:cxnSpMkLst>
            <pc:docMk/>
            <pc:sldMk cId="3246425136" sldId="262"/>
            <ac:cxnSpMk id="34" creationId="{E9F844AA-B8CA-4695-9C0B-BF5A1484B451}"/>
          </ac:cxnSpMkLst>
        </pc:cxnChg>
        <pc:cxnChg chg="add mod">
          <ac:chgData name="이선훈" userId="55c4d658-797a-4d49-be61-615c50655f4a" providerId="ADAL" clId="{630D4020-D2BE-4B1B-A65F-7457D4002DEF}" dt="2020-10-19T11:20:25.874" v="660" actId="14100"/>
          <ac:cxnSpMkLst>
            <pc:docMk/>
            <pc:sldMk cId="3246425136" sldId="262"/>
            <ac:cxnSpMk id="38" creationId="{93261A3A-6DB2-41ED-A68B-F25694EDB493}"/>
          </ac:cxnSpMkLst>
        </pc:cxnChg>
        <pc:cxnChg chg="add mod">
          <ac:chgData name="이선훈" userId="55c4d658-797a-4d49-be61-615c50655f4a" providerId="ADAL" clId="{630D4020-D2BE-4B1B-A65F-7457D4002DEF}" dt="2020-10-19T11:21:55.803" v="703" actId="14100"/>
          <ac:cxnSpMkLst>
            <pc:docMk/>
            <pc:sldMk cId="3246425136" sldId="262"/>
            <ac:cxnSpMk id="42" creationId="{8FE77E93-BC91-4A43-B09F-66B7FEEE973A}"/>
          </ac:cxnSpMkLst>
        </pc:cxnChg>
        <pc:cxnChg chg="add mod">
          <ac:chgData name="이선훈" userId="55c4d658-797a-4d49-be61-615c50655f4a" providerId="ADAL" clId="{630D4020-D2BE-4B1B-A65F-7457D4002DEF}" dt="2020-10-19T11:21:02.655" v="675" actId="14100"/>
          <ac:cxnSpMkLst>
            <pc:docMk/>
            <pc:sldMk cId="3246425136" sldId="262"/>
            <ac:cxnSpMk id="47" creationId="{63897E84-B3C2-4C58-9A38-E304E53AE109}"/>
          </ac:cxnSpMkLst>
        </pc:cxnChg>
        <pc:cxnChg chg="add mod">
          <ac:chgData name="이선훈" userId="55c4d658-797a-4d49-be61-615c50655f4a" providerId="ADAL" clId="{630D4020-D2BE-4B1B-A65F-7457D4002DEF}" dt="2020-10-19T11:21:16.730" v="684" actId="14100"/>
          <ac:cxnSpMkLst>
            <pc:docMk/>
            <pc:sldMk cId="3246425136" sldId="262"/>
            <ac:cxnSpMk id="51" creationId="{53FC863A-D7C2-4E08-AAA0-370BF7404BDB}"/>
          </ac:cxnSpMkLst>
        </pc:cxnChg>
        <pc:cxnChg chg="add mod">
          <ac:chgData name="이선훈" userId="55c4d658-797a-4d49-be61-615c50655f4a" providerId="ADAL" clId="{630D4020-D2BE-4B1B-A65F-7457D4002DEF}" dt="2020-10-19T11:21:27.307" v="691" actId="14100"/>
          <ac:cxnSpMkLst>
            <pc:docMk/>
            <pc:sldMk cId="3246425136" sldId="262"/>
            <ac:cxnSpMk id="55" creationId="{771BC344-68CF-49B1-B3D8-9F5410EE7C16}"/>
          </ac:cxnSpMkLst>
        </pc:cxnChg>
        <pc:cxnChg chg="add mod">
          <ac:chgData name="이선훈" userId="55c4d658-797a-4d49-be61-615c50655f4a" providerId="ADAL" clId="{630D4020-D2BE-4B1B-A65F-7457D4002DEF}" dt="2020-10-19T11:21:44.343" v="698" actId="14100"/>
          <ac:cxnSpMkLst>
            <pc:docMk/>
            <pc:sldMk cId="3246425136" sldId="262"/>
            <ac:cxnSpMk id="59" creationId="{FC225E24-2D44-474E-9A31-B345F6906223}"/>
          </ac:cxnSpMkLst>
        </pc:cxnChg>
        <pc:cxnChg chg="add mod">
          <ac:chgData name="이선훈" userId="55c4d658-797a-4d49-be61-615c50655f4a" providerId="ADAL" clId="{630D4020-D2BE-4B1B-A65F-7457D4002DEF}" dt="2020-10-19T11:22:05.111" v="706" actId="14100"/>
          <ac:cxnSpMkLst>
            <pc:docMk/>
            <pc:sldMk cId="3246425136" sldId="262"/>
            <ac:cxnSpMk id="64" creationId="{FBD348BE-7BB4-4D09-AFA6-7260F6B45B67}"/>
          </ac:cxnSpMkLst>
        </pc:cxnChg>
        <pc:cxnChg chg="add mod">
          <ac:chgData name="이선훈" userId="55c4d658-797a-4d49-be61-615c50655f4a" providerId="ADAL" clId="{630D4020-D2BE-4B1B-A65F-7457D4002DEF}" dt="2020-10-19T11:22:19.779" v="713" actId="14100"/>
          <ac:cxnSpMkLst>
            <pc:docMk/>
            <pc:sldMk cId="3246425136" sldId="262"/>
            <ac:cxnSpMk id="68" creationId="{A9B9661B-C79D-4DD0-A85E-8B7D23F1B4C3}"/>
          </ac:cxnSpMkLst>
        </pc:cxnChg>
        <pc:cxnChg chg="add mod">
          <ac:chgData name="이선훈" userId="55c4d658-797a-4d49-be61-615c50655f4a" providerId="ADAL" clId="{630D4020-D2BE-4B1B-A65F-7457D4002DEF}" dt="2020-10-19T11:22:39.015" v="719" actId="14100"/>
          <ac:cxnSpMkLst>
            <pc:docMk/>
            <pc:sldMk cId="3246425136" sldId="262"/>
            <ac:cxnSpMk id="71" creationId="{C900131E-73F9-4894-9B57-2AD5826BBE55}"/>
          </ac:cxnSpMkLst>
        </pc:cxnChg>
        <pc:cxnChg chg="add mod">
          <ac:chgData name="이선훈" userId="55c4d658-797a-4d49-be61-615c50655f4a" providerId="ADAL" clId="{630D4020-D2BE-4B1B-A65F-7457D4002DEF}" dt="2020-10-19T11:23:13.402" v="739" actId="1076"/>
          <ac:cxnSpMkLst>
            <pc:docMk/>
            <pc:sldMk cId="3246425136" sldId="262"/>
            <ac:cxnSpMk id="76" creationId="{7E868AE9-AA03-4A4B-87CE-66CD152D62EC}"/>
          </ac:cxnSpMkLst>
        </pc:cxnChg>
        <pc:cxnChg chg="add mod">
          <ac:chgData name="이선훈" userId="55c4d658-797a-4d49-be61-615c50655f4a" providerId="ADAL" clId="{630D4020-D2BE-4B1B-A65F-7457D4002DEF}" dt="2020-10-19T11:23:21.899" v="743" actId="14100"/>
          <ac:cxnSpMkLst>
            <pc:docMk/>
            <pc:sldMk cId="3246425136" sldId="262"/>
            <ac:cxnSpMk id="80" creationId="{E39D5FD0-4F92-46D2-9D25-F64101B5E779}"/>
          </ac:cxnSpMkLst>
        </pc:cxnChg>
        <pc:cxnChg chg="add mod">
          <ac:chgData name="이선훈" userId="55c4d658-797a-4d49-be61-615c50655f4a" providerId="ADAL" clId="{630D4020-D2BE-4B1B-A65F-7457D4002DEF}" dt="2020-10-19T11:23:46.763" v="753" actId="14100"/>
          <ac:cxnSpMkLst>
            <pc:docMk/>
            <pc:sldMk cId="3246425136" sldId="262"/>
            <ac:cxnSpMk id="89" creationId="{EFF982C5-B04B-449C-8C09-AA38304E56D7}"/>
          </ac:cxnSpMkLst>
        </pc:cxnChg>
      </pc:sldChg>
      <pc:sldChg chg="del">
        <pc:chgData name="이선훈" userId="55c4d658-797a-4d49-be61-615c50655f4a" providerId="ADAL" clId="{630D4020-D2BE-4B1B-A65F-7457D4002DEF}" dt="2020-10-19T11:09:52.869" v="2" actId="2696"/>
        <pc:sldMkLst>
          <pc:docMk/>
          <pc:sldMk cId="3369370013" sldId="262"/>
        </pc:sldMkLst>
      </pc:sldChg>
      <pc:sldChg chg="del">
        <pc:chgData name="이선훈" userId="55c4d658-797a-4d49-be61-615c50655f4a" providerId="ADAL" clId="{630D4020-D2BE-4B1B-A65F-7457D4002DEF}" dt="2020-10-19T11:09:52.901" v="4" actId="2696"/>
        <pc:sldMkLst>
          <pc:docMk/>
          <pc:sldMk cId="897092105" sldId="263"/>
        </pc:sldMkLst>
      </pc:sldChg>
      <pc:sldChg chg="addSp delSp modSp add">
        <pc:chgData name="이선훈" userId="55c4d658-797a-4d49-be61-615c50655f4a" providerId="ADAL" clId="{630D4020-D2BE-4B1B-A65F-7457D4002DEF}" dt="2020-10-19T11:52:09.362" v="1537" actId="1076"/>
        <pc:sldMkLst>
          <pc:docMk/>
          <pc:sldMk cId="2051016240" sldId="263"/>
        </pc:sldMkLst>
        <pc:spChg chg="mod">
          <ac:chgData name="이선훈" userId="55c4d658-797a-4d49-be61-615c50655f4a" providerId="ADAL" clId="{630D4020-D2BE-4B1B-A65F-7457D4002DEF}" dt="2020-10-19T11:45:51.710" v="1095"/>
          <ac:spMkLst>
            <pc:docMk/>
            <pc:sldMk cId="2051016240" sldId="263"/>
            <ac:spMk id="2" creationId="{6F8F602D-C8DC-459B-BAE4-B9B43AEF7681}"/>
          </ac:spMkLst>
        </pc:spChg>
        <pc:spChg chg="del">
          <ac:chgData name="이선훈" userId="55c4d658-797a-4d49-be61-615c50655f4a" providerId="ADAL" clId="{630D4020-D2BE-4B1B-A65F-7457D4002DEF}" dt="2020-10-19T11:45:58.275" v="1096" actId="478"/>
          <ac:spMkLst>
            <pc:docMk/>
            <pc:sldMk cId="2051016240" sldId="263"/>
            <ac:spMk id="3" creationId="{635A4241-7F39-4663-8B15-9C6F7AC18513}"/>
          </ac:spMkLst>
        </pc:spChg>
        <pc:spChg chg="del mod">
          <ac:chgData name="이선훈" userId="55c4d658-797a-4d49-be61-615c50655f4a" providerId="ADAL" clId="{630D4020-D2BE-4B1B-A65F-7457D4002DEF}" dt="2020-10-19T11:49:12.660" v="1149" actId="478"/>
          <ac:spMkLst>
            <pc:docMk/>
            <pc:sldMk cId="2051016240" sldId="263"/>
            <ac:spMk id="4" creationId="{5A491484-20D0-4FC3-BC1C-E9BC82B7BD24}"/>
          </ac:spMkLst>
        </pc:spChg>
        <pc:spChg chg="mod">
          <ac:chgData name="이선훈" userId="55c4d658-797a-4d49-be61-615c50655f4a" providerId="ADAL" clId="{630D4020-D2BE-4B1B-A65F-7457D4002DEF}" dt="2020-10-19T11:49:10.310" v="1147" actId="1076"/>
          <ac:spMkLst>
            <pc:docMk/>
            <pc:sldMk cId="2051016240" sldId="263"/>
            <ac:spMk id="5" creationId="{F543B9F6-0CE4-4A0A-A4EE-98BFF9B46AC9}"/>
          </ac:spMkLst>
        </pc:spChg>
        <pc:spChg chg="add del mod">
          <ac:chgData name="이선훈" userId="55c4d658-797a-4d49-be61-615c50655f4a" providerId="ADAL" clId="{630D4020-D2BE-4B1B-A65F-7457D4002DEF}" dt="2020-10-19T11:47:17.634" v="1112" actId="478"/>
          <ac:spMkLst>
            <pc:docMk/>
            <pc:sldMk cId="2051016240" sldId="263"/>
            <ac:spMk id="11" creationId="{9DCF4234-5E41-44C1-A1E6-CA2444BA58BE}"/>
          </ac:spMkLst>
        </pc:spChg>
        <pc:spChg chg="add mod">
          <ac:chgData name="이선훈" userId="55c4d658-797a-4d49-be61-615c50655f4a" providerId="ADAL" clId="{630D4020-D2BE-4B1B-A65F-7457D4002DEF}" dt="2020-10-19T11:49:16.255" v="1150" actId="1076"/>
          <ac:spMkLst>
            <pc:docMk/>
            <pc:sldMk cId="2051016240" sldId="263"/>
            <ac:spMk id="16" creationId="{6973C71E-726A-4073-AE6E-FEBB4CC6624F}"/>
          </ac:spMkLst>
        </pc:spChg>
        <pc:spChg chg="add mod">
          <ac:chgData name="이선훈" userId="55c4d658-797a-4d49-be61-615c50655f4a" providerId="ADAL" clId="{630D4020-D2BE-4B1B-A65F-7457D4002DEF}" dt="2020-10-19T11:49:16.255" v="1150" actId="1076"/>
          <ac:spMkLst>
            <pc:docMk/>
            <pc:sldMk cId="2051016240" sldId="263"/>
            <ac:spMk id="17" creationId="{6F4E10F8-78AD-477D-8509-132C044E4B4E}"/>
          </ac:spMkLst>
        </pc:spChg>
        <pc:spChg chg="add del mod">
          <ac:chgData name="이선훈" userId="55c4d658-797a-4d49-be61-615c50655f4a" providerId="ADAL" clId="{630D4020-D2BE-4B1B-A65F-7457D4002DEF}" dt="2020-10-19T11:48:08.904" v="1128" actId="478"/>
          <ac:spMkLst>
            <pc:docMk/>
            <pc:sldMk cId="2051016240" sldId="263"/>
            <ac:spMk id="18" creationId="{83452DFC-4105-4B5D-A488-C09920776EA3}"/>
          </ac:spMkLst>
        </pc:spChg>
        <pc:spChg chg="add mod">
          <ac:chgData name="이선훈" userId="55c4d658-797a-4d49-be61-615c50655f4a" providerId="ADAL" clId="{630D4020-D2BE-4B1B-A65F-7457D4002DEF}" dt="2020-10-19T11:49:16.255" v="1150" actId="1076"/>
          <ac:spMkLst>
            <pc:docMk/>
            <pc:sldMk cId="2051016240" sldId="263"/>
            <ac:spMk id="19" creationId="{94F8745D-D5AE-41BE-87DD-141FA51A075E}"/>
          </ac:spMkLst>
        </pc:spChg>
        <pc:spChg chg="add mod">
          <ac:chgData name="이선훈" userId="55c4d658-797a-4d49-be61-615c50655f4a" providerId="ADAL" clId="{630D4020-D2BE-4B1B-A65F-7457D4002DEF}" dt="2020-10-19T11:49:16.255" v="1150" actId="1076"/>
          <ac:spMkLst>
            <pc:docMk/>
            <pc:sldMk cId="2051016240" sldId="263"/>
            <ac:spMk id="20" creationId="{7E63A090-164C-4077-AB3F-DD11979BE9AB}"/>
          </ac:spMkLst>
        </pc:spChg>
        <pc:spChg chg="add mod">
          <ac:chgData name="이선훈" userId="55c4d658-797a-4d49-be61-615c50655f4a" providerId="ADAL" clId="{630D4020-D2BE-4B1B-A65F-7457D4002DEF}" dt="2020-10-19T11:49:16.255" v="1150" actId="1076"/>
          <ac:spMkLst>
            <pc:docMk/>
            <pc:sldMk cId="2051016240" sldId="263"/>
            <ac:spMk id="21" creationId="{99AC404B-E883-4FB1-9C79-0942A37F973D}"/>
          </ac:spMkLst>
        </pc:spChg>
        <pc:spChg chg="add mod">
          <ac:chgData name="이선훈" userId="55c4d658-797a-4d49-be61-615c50655f4a" providerId="ADAL" clId="{630D4020-D2BE-4B1B-A65F-7457D4002DEF}" dt="2020-10-19T11:49:16.255" v="1150" actId="1076"/>
          <ac:spMkLst>
            <pc:docMk/>
            <pc:sldMk cId="2051016240" sldId="263"/>
            <ac:spMk id="22" creationId="{D6FC39FA-6922-476A-A6A3-95CF509EC40F}"/>
          </ac:spMkLst>
        </pc:spChg>
        <pc:spChg chg="add mod">
          <ac:chgData name="이선훈" userId="55c4d658-797a-4d49-be61-615c50655f4a" providerId="ADAL" clId="{630D4020-D2BE-4B1B-A65F-7457D4002DEF}" dt="2020-10-19T11:48:53.056" v="1140" actId="164"/>
          <ac:spMkLst>
            <pc:docMk/>
            <pc:sldMk cId="2051016240" sldId="263"/>
            <ac:spMk id="23" creationId="{85AA46E7-2265-480D-AEA7-B1A7C481550A}"/>
          </ac:spMkLst>
        </pc:spChg>
        <pc:spChg chg="add mod">
          <ac:chgData name="이선훈" userId="55c4d658-797a-4d49-be61-615c50655f4a" providerId="ADAL" clId="{630D4020-D2BE-4B1B-A65F-7457D4002DEF}" dt="2020-10-19T11:48:53.056" v="1140" actId="164"/>
          <ac:spMkLst>
            <pc:docMk/>
            <pc:sldMk cId="2051016240" sldId="263"/>
            <ac:spMk id="24" creationId="{E4987994-3584-40CD-91EC-01F9C624089F}"/>
          </ac:spMkLst>
        </pc:spChg>
        <pc:spChg chg="add mod">
          <ac:chgData name="이선훈" userId="55c4d658-797a-4d49-be61-615c50655f4a" providerId="ADAL" clId="{630D4020-D2BE-4B1B-A65F-7457D4002DEF}" dt="2020-10-19T11:48:53.056" v="1140" actId="164"/>
          <ac:spMkLst>
            <pc:docMk/>
            <pc:sldMk cId="2051016240" sldId="263"/>
            <ac:spMk id="25" creationId="{BB4B0E15-9DC3-4373-91FA-978E2A859FBD}"/>
          </ac:spMkLst>
        </pc:spChg>
        <pc:spChg chg="add mod">
          <ac:chgData name="이선훈" userId="55c4d658-797a-4d49-be61-615c50655f4a" providerId="ADAL" clId="{630D4020-D2BE-4B1B-A65F-7457D4002DEF}" dt="2020-10-19T11:48:53.056" v="1140" actId="164"/>
          <ac:spMkLst>
            <pc:docMk/>
            <pc:sldMk cId="2051016240" sldId="263"/>
            <ac:spMk id="26" creationId="{E42D83C9-E0A1-4719-9A2E-ACF8C47393A0}"/>
          </ac:spMkLst>
        </pc:spChg>
        <pc:spChg chg="add mod">
          <ac:chgData name="이선훈" userId="55c4d658-797a-4d49-be61-615c50655f4a" providerId="ADAL" clId="{630D4020-D2BE-4B1B-A65F-7457D4002DEF}" dt="2020-10-19T11:52:09.362" v="1537" actId="1076"/>
          <ac:spMkLst>
            <pc:docMk/>
            <pc:sldMk cId="2051016240" sldId="263"/>
            <ac:spMk id="28" creationId="{B385DCD1-000E-482E-B3BD-C9B44BE19BB7}"/>
          </ac:spMkLst>
        </pc:spChg>
        <pc:grpChg chg="add mod">
          <ac:chgData name="이선훈" userId="55c4d658-797a-4d49-be61-615c50655f4a" providerId="ADAL" clId="{630D4020-D2BE-4B1B-A65F-7457D4002DEF}" dt="2020-10-19T11:49:16.255" v="1150" actId="1076"/>
          <ac:grpSpMkLst>
            <pc:docMk/>
            <pc:sldMk cId="2051016240" sldId="263"/>
            <ac:grpSpMk id="27" creationId="{35AD8C2D-5BA9-4B08-B240-DAA1F5CC974E}"/>
          </ac:grpSpMkLst>
        </pc:grpChg>
        <pc:picChg chg="add mod">
          <ac:chgData name="이선훈" userId="55c4d658-797a-4d49-be61-615c50655f4a" providerId="ADAL" clId="{630D4020-D2BE-4B1B-A65F-7457D4002DEF}" dt="2020-10-19T11:49:16.255" v="1150" actId="1076"/>
          <ac:picMkLst>
            <pc:docMk/>
            <pc:sldMk cId="2051016240" sldId="263"/>
            <ac:picMk id="12" creationId="{57895B9B-5238-434F-BF79-FC999FC4EBC1}"/>
          </ac:picMkLst>
        </pc:picChg>
        <pc:cxnChg chg="add del mod">
          <ac:chgData name="이선훈" userId="55c4d658-797a-4d49-be61-615c50655f4a" providerId="ADAL" clId="{630D4020-D2BE-4B1B-A65F-7457D4002DEF}" dt="2020-10-19T11:47:17.634" v="1112" actId="478"/>
          <ac:cxnSpMkLst>
            <pc:docMk/>
            <pc:sldMk cId="2051016240" sldId="263"/>
            <ac:cxnSpMk id="7" creationId="{2AAA264B-9949-492A-84B9-E968C9DB77ED}"/>
          </ac:cxnSpMkLst>
        </pc:cxnChg>
        <pc:cxnChg chg="add del mod">
          <ac:chgData name="이선훈" userId="55c4d658-797a-4d49-be61-615c50655f4a" providerId="ADAL" clId="{630D4020-D2BE-4B1B-A65F-7457D4002DEF}" dt="2020-10-19T11:47:17.634" v="1112" actId="478"/>
          <ac:cxnSpMkLst>
            <pc:docMk/>
            <pc:sldMk cId="2051016240" sldId="263"/>
            <ac:cxnSpMk id="8" creationId="{47E10201-3B5C-4C3A-9356-ECAF99C2AE2B}"/>
          </ac:cxnSpMkLst>
        </pc:cxnChg>
        <pc:cxnChg chg="add mod">
          <ac:chgData name="이선훈" userId="55c4d658-797a-4d49-be61-615c50655f4a" providerId="ADAL" clId="{630D4020-D2BE-4B1B-A65F-7457D4002DEF}" dt="2020-10-19T11:49:16.255" v="1150" actId="1076"/>
          <ac:cxnSpMkLst>
            <pc:docMk/>
            <pc:sldMk cId="2051016240" sldId="263"/>
            <ac:cxnSpMk id="14" creationId="{77FF77DF-792C-41B5-BCBA-269CFDA71273}"/>
          </ac:cxnSpMkLst>
        </pc:cxnChg>
        <pc:cxnChg chg="add mod">
          <ac:chgData name="이선훈" userId="55c4d658-797a-4d49-be61-615c50655f4a" providerId="ADAL" clId="{630D4020-D2BE-4B1B-A65F-7457D4002DEF}" dt="2020-10-19T11:49:16.255" v="1150" actId="1076"/>
          <ac:cxnSpMkLst>
            <pc:docMk/>
            <pc:sldMk cId="2051016240" sldId="263"/>
            <ac:cxnSpMk id="15" creationId="{67262F6E-F587-466F-B7D6-209FDFDF9607}"/>
          </ac:cxnSpMkLst>
        </pc:cxnChg>
      </pc:sldChg>
      <pc:sldChg chg="del">
        <pc:chgData name="이선훈" userId="55c4d658-797a-4d49-be61-615c50655f4a" providerId="ADAL" clId="{630D4020-D2BE-4B1B-A65F-7457D4002DEF}" dt="2020-10-19T11:09:53.091" v="7" actId="2696"/>
        <pc:sldMkLst>
          <pc:docMk/>
          <pc:sldMk cId="971835118" sldId="264"/>
        </pc:sldMkLst>
      </pc:sldChg>
      <pc:sldChg chg="del">
        <pc:chgData name="이선훈" userId="55c4d658-797a-4d49-be61-615c50655f4a" providerId="ADAL" clId="{630D4020-D2BE-4B1B-A65F-7457D4002DEF}" dt="2020-10-19T11:09:52.921" v="5" actId="2696"/>
        <pc:sldMkLst>
          <pc:docMk/>
          <pc:sldMk cId="3872411092" sldId="265"/>
        </pc:sldMkLst>
      </pc:sldChg>
      <pc:sldChg chg="del">
        <pc:chgData name="이선훈" userId="55c4d658-797a-4d49-be61-615c50655f4a" providerId="ADAL" clId="{630D4020-D2BE-4B1B-A65F-7457D4002DEF}" dt="2020-10-19T11:09:52.886" v="3" actId="2696"/>
        <pc:sldMkLst>
          <pc:docMk/>
          <pc:sldMk cId="2219480577" sldId="266"/>
        </pc:sldMkLst>
      </pc:sldChg>
      <pc:sldChg chg="del">
        <pc:chgData name="이선훈" userId="55c4d658-797a-4d49-be61-615c50655f4a" providerId="ADAL" clId="{630D4020-D2BE-4B1B-A65F-7457D4002DEF}" dt="2020-10-19T11:09:52.950" v="6" actId="2696"/>
        <pc:sldMkLst>
          <pc:docMk/>
          <pc:sldMk cId="3629589524" sldId="267"/>
        </pc:sldMkLst>
      </pc:sldChg>
      <pc:sldChg chg="del">
        <pc:chgData name="이선훈" userId="55c4d658-797a-4d49-be61-615c50655f4a" providerId="ADAL" clId="{630D4020-D2BE-4B1B-A65F-7457D4002DEF}" dt="2020-10-19T11:09:53.502" v="10" actId="2696"/>
        <pc:sldMkLst>
          <pc:docMk/>
          <pc:sldMk cId="1800135676" sldId="268"/>
        </pc:sldMkLst>
      </pc:sldChg>
      <pc:sldChg chg="del">
        <pc:chgData name="이선훈" userId="55c4d658-797a-4d49-be61-615c50655f4a" providerId="ADAL" clId="{630D4020-D2BE-4B1B-A65F-7457D4002DEF}" dt="2020-10-19T11:09:53.228" v="8" actId="2696"/>
        <pc:sldMkLst>
          <pc:docMk/>
          <pc:sldMk cId="4051679396" sldId="270"/>
        </pc:sldMkLst>
      </pc:sldChg>
      <pc:sldChg chg="del">
        <pc:chgData name="이선훈" userId="55c4d658-797a-4d49-be61-615c50655f4a" providerId="ADAL" clId="{630D4020-D2BE-4B1B-A65F-7457D4002DEF}" dt="2020-10-19T11:09:53.821" v="11" actId="2696"/>
        <pc:sldMkLst>
          <pc:docMk/>
          <pc:sldMk cId="3273271239" sldId="271"/>
        </pc:sldMkLst>
      </pc:sldChg>
      <pc:sldChg chg="del">
        <pc:chgData name="이선훈" userId="55c4d658-797a-4d49-be61-615c50655f4a" providerId="ADAL" clId="{630D4020-D2BE-4B1B-A65F-7457D4002DEF}" dt="2020-10-19T11:09:54.151" v="12" actId="2696"/>
        <pc:sldMkLst>
          <pc:docMk/>
          <pc:sldMk cId="546354469" sldId="274"/>
        </pc:sldMkLst>
      </pc:sldChg>
      <pc:sldChg chg="del">
        <pc:chgData name="이선훈" userId="55c4d658-797a-4d49-be61-615c50655f4a" providerId="ADAL" clId="{630D4020-D2BE-4B1B-A65F-7457D4002DEF}" dt="2020-10-19T11:09:54.459" v="13" actId="2696"/>
        <pc:sldMkLst>
          <pc:docMk/>
          <pc:sldMk cId="4008459141" sldId="275"/>
        </pc:sldMkLst>
      </pc:sldChg>
      <pc:sldChg chg="del">
        <pc:chgData name="이선훈" userId="55c4d658-797a-4d49-be61-615c50655f4a" providerId="ADAL" clId="{630D4020-D2BE-4B1B-A65F-7457D4002DEF}" dt="2020-10-19T11:09:54.636" v="14" actId="2696"/>
        <pc:sldMkLst>
          <pc:docMk/>
          <pc:sldMk cId="3940983373" sldId="276"/>
        </pc:sldMkLst>
      </pc:sldChg>
      <pc:sldChg chg="del">
        <pc:chgData name="이선훈" userId="55c4d658-797a-4d49-be61-615c50655f4a" providerId="ADAL" clId="{630D4020-D2BE-4B1B-A65F-7457D4002DEF}" dt="2020-10-19T11:09:53.302" v="9" actId="2696"/>
        <pc:sldMkLst>
          <pc:docMk/>
          <pc:sldMk cId="4096678913" sldId="277"/>
        </pc:sldMkLst>
      </pc:sldChg>
      <pc:sldChg chg="del">
        <pc:chgData name="이선훈" userId="55c4d658-797a-4d49-be61-615c50655f4a" providerId="ADAL" clId="{630D4020-D2BE-4B1B-A65F-7457D4002DEF}" dt="2020-10-19T11:09:55.445" v="21" actId="2696"/>
        <pc:sldMkLst>
          <pc:docMk/>
          <pc:sldMk cId="1745118250" sldId="278"/>
        </pc:sldMkLst>
      </pc:sldChg>
      <pc:sldChg chg="del">
        <pc:chgData name="이선훈" userId="55c4d658-797a-4d49-be61-615c50655f4a" providerId="ADAL" clId="{630D4020-D2BE-4B1B-A65F-7457D4002DEF}" dt="2020-10-19T11:09:54.896" v="16" actId="2696"/>
        <pc:sldMkLst>
          <pc:docMk/>
          <pc:sldMk cId="2999722911" sldId="280"/>
        </pc:sldMkLst>
      </pc:sldChg>
      <pc:sldChg chg="del">
        <pc:chgData name="이선훈" userId="55c4d658-797a-4d49-be61-615c50655f4a" providerId="ADAL" clId="{630D4020-D2BE-4B1B-A65F-7457D4002DEF}" dt="2020-10-19T11:09:55.058" v="17" actId="2696"/>
        <pc:sldMkLst>
          <pc:docMk/>
          <pc:sldMk cId="4246989932" sldId="281"/>
        </pc:sldMkLst>
      </pc:sldChg>
      <pc:sldChg chg="del">
        <pc:chgData name="이선훈" userId="55c4d658-797a-4d49-be61-615c50655f4a" providerId="ADAL" clId="{630D4020-D2BE-4B1B-A65F-7457D4002DEF}" dt="2020-10-19T11:09:54.734" v="15" actId="2696"/>
        <pc:sldMkLst>
          <pc:docMk/>
          <pc:sldMk cId="3323164823" sldId="282"/>
        </pc:sldMkLst>
      </pc:sldChg>
      <pc:sldChg chg="del">
        <pc:chgData name="이선훈" userId="55c4d658-797a-4d49-be61-615c50655f4a" providerId="ADAL" clId="{630D4020-D2BE-4B1B-A65F-7457D4002DEF}" dt="2020-10-19T11:09:55.358" v="19" actId="2696"/>
        <pc:sldMkLst>
          <pc:docMk/>
          <pc:sldMk cId="106293749" sldId="283"/>
        </pc:sldMkLst>
      </pc:sldChg>
      <pc:sldChg chg="del">
        <pc:chgData name="이선훈" userId="55c4d658-797a-4d49-be61-615c50655f4a" providerId="ADAL" clId="{630D4020-D2BE-4B1B-A65F-7457D4002DEF}" dt="2020-10-19T11:09:55.200" v="18" actId="2696"/>
        <pc:sldMkLst>
          <pc:docMk/>
          <pc:sldMk cId="1829069755" sldId="284"/>
        </pc:sldMkLst>
      </pc:sldChg>
      <pc:sldChg chg="del">
        <pc:chgData name="이선훈" userId="55c4d658-797a-4d49-be61-615c50655f4a" providerId="ADAL" clId="{630D4020-D2BE-4B1B-A65F-7457D4002DEF}" dt="2020-10-19T11:09:55.435" v="20" actId="2696"/>
        <pc:sldMkLst>
          <pc:docMk/>
          <pc:sldMk cId="4251238423" sldId="285"/>
        </pc:sldMkLst>
      </pc:sldChg>
      <pc:sldChg chg="del">
        <pc:chgData name="이선훈" userId="55c4d658-797a-4d49-be61-615c50655f4a" providerId="ADAL" clId="{630D4020-D2BE-4B1B-A65F-7457D4002DEF}" dt="2020-10-19T11:09:55.453" v="22" actId="2696"/>
        <pc:sldMkLst>
          <pc:docMk/>
          <pc:sldMk cId="2586259755" sldId="286"/>
        </pc:sldMkLst>
      </pc:sldChg>
      <pc:sldChg chg="del">
        <pc:chgData name="이선훈" userId="55c4d658-797a-4d49-be61-615c50655f4a" providerId="ADAL" clId="{630D4020-D2BE-4B1B-A65F-7457D4002DEF}" dt="2020-10-19T11:09:55.462" v="23" actId="2696"/>
        <pc:sldMkLst>
          <pc:docMk/>
          <pc:sldMk cId="356299523" sldId="287"/>
        </pc:sldMkLst>
      </pc:sldChg>
      <pc:sldChg chg="del">
        <pc:chgData name="이선훈" userId="55c4d658-797a-4d49-be61-615c50655f4a" providerId="ADAL" clId="{630D4020-D2BE-4B1B-A65F-7457D4002DEF}" dt="2020-10-19T11:09:55.469" v="24" actId="2696"/>
        <pc:sldMkLst>
          <pc:docMk/>
          <pc:sldMk cId="3595572913" sldId="288"/>
        </pc:sldMkLst>
      </pc:sldChg>
      <pc:sldChg chg="del">
        <pc:chgData name="이선훈" userId="55c4d658-797a-4d49-be61-615c50655f4a" providerId="ADAL" clId="{630D4020-D2BE-4B1B-A65F-7457D4002DEF}" dt="2020-10-19T11:09:55.483" v="25" actId="2696"/>
        <pc:sldMkLst>
          <pc:docMk/>
          <pc:sldMk cId="3512196314" sldId="289"/>
        </pc:sldMkLst>
      </pc:sldChg>
      <pc:sldChg chg="del">
        <pc:chgData name="이선훈" userId="55c4d658-797a-4d49-be61-615c50655f4a" providerId="ADAL" clId="{630D4020-D2BE-4B1B-A65F-7457D4002DEF}" dt="2020-10-19T11:09:55.522" v="26" actId="2696"/>
        <pc:sldMkLst>
          <pc:docMk/>
          <pc:sldMk cId="470526970" sldId="290"/>
        </pc:sldMkLst>
      </pc:sldChg>
      <pc:sldChg chg="del">
        <pc:chgData name="이선훈" userId="55c4d658-797a-4d49-be61-615c50655f4a" providerId="ADAL" clId="{630D4020-D2BE-4B1B-A65F-7457D4002DEF}" dt="2020-10-19T11:09:55.595" v="27" actId="2696"/>
        <pc:sldMkLst>
          <pc:docMk/>
          <pc:sldMk cId="3137646834" sldId="291"/>
        </pc:sldMkLst>
      </pc:sldChg>
      <pc:sldChg chg="del">
        <pc:chgData name="이선훈" userId="55c4d658-797a-4d49-be61-615c50655f4a" providerId="ADAL" clId="{630D4020-D2BE-4B1B-A65F-7457D4002DEF}" dt="2020-10-19T11:09:55.609" v="28" actId="2696"/>
        <pc:sldMkLst>
          <pc:docMk/>
          <pc:sldMk cId="3161312529" sldId="292"/>
        </pc:sldMkLst>
      </pc:sldChg>
      <pc:sldChg chg="del">
        <pc:chgData name="이선훈" userId="55c4d658-797a-4d49-be61-615c50655f4a" providerId="ADAL" clId="{630D4020-D2BE-4B1B-A65F-7457D4002DEF}" dt="2020-10-19T11:09:55.633" v="29" actId="2696"/>
        <pc:sldMkLst>
          <pc:docMk/>
          <pc:sldMk cId="1593401205" sldId="293"/>
        </pc:sldMkLst>
      </pc:sldChg>
      <pc:sldChg chg="del">
        <pc:chgData name="이선훈" userId="55c4d658-797a-4d49-be61-615c50655f4a" providerId="ADAL" clId="{630D4020-D2BE-4B1B-A65F-7457D4002DEF}" dt="2020-10-19T11:09:55.643" v="30" actId="2696"/>
        <pc:sldMkLst>
          <pc:docMk/>
          <pc:sldMk cId="1835709673" sldId="294"/>
        </pc:sldMkLst>
      </pc:sldChg>
    </pc:docChg>
  </pc:docChgLst>
  <pc:docChgLst>
    <pc:chgData name="이선훈" userId="55c4d658-797a-4d49-be61-615c50655f4a" providerId="ADAL" clId="{6E88D71D-08AE-47AB-BDDB-52A1C1DEC1B8}"/>
    <pc:docChg chg="undo custSel addSld delSld modSld sldOrd">
      <pc:chgData name="이선훈" userId="55c4d658-797a-4d49-be61-615c50655f4a" providerId="ADAL" clId="{6E88D71D-08AE-47AB-BDDB-52A1C1DEC1B8}" dt="2020-10-17T10:59:08.910" v="6067" actId="1076"/>
      <pc:docMkLst>
        <pc:docMk/>
      </pc:docMkLst>
    </pc:docChg>
  </pc:docChgLst>
  <pc:docChgLst>
    <pc:chgData name="이선훈" userId="55c4d658-797a-4d49-be61-615c50655f4a" providerId="ADAL" clId="{11EE24A8-B6C1-4342-946D-CF2C08B57064}"/>
    <pc:docChg chg="undo addSld delSld modSld">
      <pc:chgData name="이선훈" userId="55c4d658-797a-4d49-be61-615c50655f4a" providerId="ADAL" clId="{11EE24A8-B6C1-4342-946D-CF2C08B57064}" dt="2020-09-29T07:11:16.637" v="541" actId="20577"/>
      <pc:docMkLst>
        <pc:docMk/>
      </pc:docMkLst>
    </pc:docChg>
  </pc:docChgLst>
  <pc:docChgLst>
    <pc:chgData name="이선훈" userId="55c4d658-797a-4d49-be61-615c50655f4a" providerId="ADAL" clId="{5C150F91-3B7A-4134-8894-CAE7F10AA48C}"/>
  </pc:docChgLst>
  <pc:docChgLst>
    <pc:chgData name="이선훈" userId="55c4d658-797a-4d49-be61-615c50655f4a" providerId="ADAL" clId="{4F0BD342-3D46-4093-90F5-9722F1966D1E}"/>
  </pc:docChgLst>
  <pc:docChgLst>
    <pc:chgData name="이선훈" userId="55c4d658-797a-4d49-be61-615c50655f4a" providerId="ADAL" clId="{B06B7597-62F4-408E-988D-D540EADF2457}"/>
    <pc:docChg chg="undo custSel addSld delSld modSld sldOrd">
      <pc:chgData name="이선훈" userId="55c4d658-797a-4d49-be61-615c50655f4a" providerId="ADAL" clId="{B06B7597-62F4-408E-988D-D540EADF2457}" dt="2020-09-28T02:56:12.653" v="9128" actId="10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F34B4-F5D6-462C-A487-3FF6970C3C8F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368DF-87CD-479B-996D-51DE433F4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6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6410"/>
            <a:ext cx="9144000" cy="1641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1889BE-9111-4214-AAED-A466A018CEC0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5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58CA0B-DA44-42B2-B5AD-A84873DABD5D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2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99245" y="133304"/>
            <a:ext cx="11372045" cy="67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atinLnBrk="0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idx="1"/>
          </p:nvPr>
        </p:nvSpPr>
        <p:spPr>
          <a:xfrm>
            <a:off x="399245" y="811368"/>
            <a:ext cx="11372045" cy="5434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atinLnBrk="0">
              <a:defRPr sz="2400"/>
            </a:lvl1pPr>
            <a:lvl2pPr latinLnBrk="0">
              <a:defRPr sz="2200"/>
            </a:lvl2pPr>
            <a:lvl3pPr latinLnBrk="0">
              <a:defRPr sz="2000"/>
            </a:lvl3pPr>
            <a:lvl4pPr latinLnBrk="0">
              <a:defRPr sz="2000"/>
            </a:lvl4pPr>
            <a:lvl5pPr latinLnBrk="0"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" name="날짜 개체 틀 3"/>
          <p:cNvSpPr>
            <a:spLocks noGrp="1"/>
          </p:cNvSpPr>
          <p:nvPr>
            <p:ph type="dt" sz="half" idx="2"/>
          </p:nvPr>
        </p:nvSpPr>
        <p:spPr>
          <a:xfrm>
            <a:off x="399245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5E71-BAF9-4266-9DC8-52FCBFF349FF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4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latinLnBrk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2508AB-E96D-4EE6-8025-53D68A8E16BF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6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sz="half" idx="1"/>
          </p:nvPr>
        </p:nvSpPr>
        <p:spPr>
          <a:xfrm>
            <a:off x="399245" y="811368"/>
            <a:ext cx="5620555" cy="5365596"/>
          </a:xfrm>
          <a:prstGeom prst="rect">
            <a:avLst/>
          </a:prstGeo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내용 개체 틀 3"/>
          <p:cNvSpPr>
            <a:spLocks noGrp="1"/>
          </p:cNvSpPr>
          <p:nvPr>
            <p:ph sz="half" idx="2"/>
          </p:nvPr>
        </p:nvSpPr>
        <p:spPr>
          <a:xfrm>
            <a:off x="6172200" y="811366"/>
            <a:ext cx="5599090" cy="5365597"/>
          </a:xfrm>
          <a:prstGeom prst="rect">
            <a:avLst/>
          </a:prstGeo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399245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717BE827-AE63-49BD-9C1B-8DE4C341FBD7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399245" y="133304"/>
            <a:ext cx="11372045" cy="67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atinLnBrk="0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8672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459" y="188798"/>
            <a:ext cx="11071655" cy="69984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8BA7E0-F4EF-4AEC-8F31-312A10EF666E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6EEDD-9C5B-4C67-B009-734B63BA9305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5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634D60-2474-45A9-A3C8-F25BEA36F609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93CAF0-982B-401C-A4C9-DAF840FD144C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6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459" y="188798"/>
            <a:ext cx="11071655" cy="69984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5459" y="904876"/>
            <a:ext cx="11071655" cy="5272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84C6C1-DB8D-4ECF-8C70-4FF4C45898FF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5459" y="188798"/>
            <a:ext cx="11071655" cy="699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5459" y="904876"/>
            <a:ext cx="11071655" cy="527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AE76-551F-4227-A4FB-206C8F2105EA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6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rgbClr val="CC33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ko-KR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ko-KR" alt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060142" y="1239204"/>
            <a:ext cx="10100548" cy="256870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C</a:t>
            </a:r>
            <a:r>
              <a:rPr lang="ko-KR" altLang="en-US">
                <a:solidFill>
                  <a:srgbClr val="C00000"/>
                </a:solidFill>
              </a:rPr>
              <a:t>언어 </a:t>
            </a:r>
            <a:r>
              <a:rPr lang="en-US" altLang="ko-KR">
                <a:solidFill>
                  <a:srgbClr val="C00000"/>
                </a:solidFill>
              </a:rPr>
              <a:t>2 </a:t>
            </a:r>
            <a:r>
              <a:rPr lang="ko-KR" altLang="en-US">
                <a:solidFill>
                  <a:srgbClr val="C00000"/>
                </a:solidFill>
              </a:rPr>
              <a:t>실습예제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524000" y="4679575"/>
            <a:ext cx="9144000" cy="1447508"/>
          </a:xfrm>
        </p:spPr>
        <p:txBody>
          <a:bodyPr>
            <a:normAutofit/>
          </a:bodyPr>
          <a:lstStyle/>
          <a:p>
            <a:r>
              <a:rPr lang="en-US" altLang="ko-KR" b="1" dirty="0"/>
              <a:t>KOREA</a:t>
            </a:r>
            <a:r>
              <a:rPr lang="en-US" altLang="ko-KR" b="1" dirty="0">
                <a:solidFill>
                  <a:srgbClr val="C00000"/>
                </a:solidFill>
              </a:rPr>
              <a:t>TECH</a:t>
            </a:r>
          </a:p>
          <a:p>
            <a:r>
              <a:rPr lang="ko-KR" altLang="en-US"/>
              <a:t>이선훈</a:t>
            </a:r>
            <a:endParaRPr lang="en-US" altLang="ko-KR"/>
          </a:p>
          <a:p>
            <a:r>
              <a:rPr lang="en-US" altLang="ko-KR" sz="2000"/>
              <a:t>2020.10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7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F602D-C8DC-459B-BAE4-B9B43AEF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적분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43B9F6-0CE4-4A0A-A4EE-98BFF9B46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7927" y="6299290"/>
            <a:ext cx="2743200" cy="365125"/>
          </a:xfrm>
        </p:spPr>
        <p:txBody>
          <a:bodyPr/>
          <a:lstStyle/>
          <a:p>
            <a:fld id="{E317D3F1-9BD8-439F-A4CD-6CC7EFBBFE3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895B9B-5238-434F-BF79-FC999FC4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5" y="1531407"/>
            <a:ext cx="5086350" cy="413385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FF77DF-792C-41B5-BCBA-269CFDA71273}"/>
              </a:ext>
            </a:extLst>
          </p:cNvPr>
          <p:cNvCxnSpPr/>
          <p:nvPr/>
        </p:nvCxnSpPr>
        <p:spPr>
          <a:xfrm>
            <a:off x="2325511" y="880532"/>
            <a:ext cx="0" cy="5238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262F6E-F587-466F-B7D6-209FDFDF9607}"/>
              </a:ext>
            </a:extLst>
          </p:cNvPr>
          <p:cNvCxnSpPr/>
          <p:nvPr/>
        </p:nvCxnSpPr>
        <p:spPr>
          <a:xfrm>
            <a:off x="5757333" y="788424"/>
            <a:ext cx="0" cy="5238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73C71E-726A-4073-AE6E-FEBB4CC6624F}"/>
              </a:ext>
            </a:extLst>
          </p:cNvPr>
          <p:cNvSpPr txBox="1"/>
          <p:nvPr/>
        </p:nvSpPr>
        <p:spPr>
          <a:xfrm>
            <a:off x="1857019" y="6200116"/>
            <a:ext cx="93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-3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E10F8-78AD-477D-8509-132C044E4B4E}"/>
              </a:ext>
            </a:extLst>
          </p:cNvPr>
          <p:cNvSpPr txBox="1"/>
          <p:nvPr/>
        </p:nvSpPr>
        <p:spPr>
          <a:xfrm>
            <a:off x="5288847" y="6180835"/>
            <a:ext cx="93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F8745D-D5AE-41BE-87DD-141FA51A075E}"/>
              </a:ext>
            </a:extLst>
          </p:cNvPr>
          <p:cNvSpPr/>
          <p:nvPr/>
        </p:nvSpPr>
        <p:spPr>
          <a:xfrm>
            <a:off x="2325511" y="2968976"/>
            <a:ext cx="214483" cy="2269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63A090-164C-4077-AB3F-DD11979BE9AB}"/>
              </a:ext>
            </a:extLst>
          </p:cNvPr>
          <p:cNvSpPr/>
          <p:nvPr/>
        </p:nvSpPr>
        <p:spPr>
          <a:xfrm>
            <a:off x="2579509" y="3578578"/>
            <a:ext cx="214482" cy="165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AC404B-E883-4FB1-9C79-0942A37F973D}"/>
              </a:ext>
            </a:extLst>
          </p:cNvPr>
          <p:cNvSpPr/>
          <p:nvPr/>
        </p:nvSpPr>
        <p:spPr>
          <a:xfrm>
            <a:off x="2833506" y="4255909"/>
            <a:ext cx="214452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FC39FA-6922-476A-A6A3-95CF509EC40F}"/>
              </a:ext>
            </a:extLst>
          </p:cNvPr>
          <p:cNvSpPr/>
          <p:nvPr/>
        </p:nvSpPr>
        <p:spPr>
          <a:xfrm>
            <a:off x="3087473" y="4683125"/>
            <a:ext cx="214432" cy="55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5AD8C2D-5BA9-4B08-B240-DAA1F5CC974E}"/>
              </a:ext>
            </a:extLst>
          </p:cNvPr>
          <p:cNvGrpSpPr/>
          <p:nvPr/>
        </p:nvGrpSpPr>
        <p:grpSpPr>
          <a:xfrm flipH="1">
            <a:off x="4815098" y="2968976"/>
            <a:ext cx="942235" cy="2269068"/>
            <a:chOff x="6860476" y="2652888"/>
            <a:chExt cx="976394" cy="226906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5AA46E7-2265-480D-AEA7-B1A7C481550A}"/>
                </a:ext>
              </a:extLst>
            </p:cNvPr>
            <p:cNvSpPr/>
            <p:nvPr/>
          </p:nvSpPr>
          <p:spPr>
            <a:xfrm>
              <a:off x="6860476" y="2652888"/>
              <a:ext cx="214483" cy="2269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987994-3584-40CD-91EC-01F9C624089F}"/>
                </a:ext>
              </a:extLst>
            </p:cNvPr>
            <p:cNvSpPr/>
            <p:nvPr/>
          </p:nvSpPr>
          <p:spPr>
            <a:xfrm>
              <a:off x="7114474" y="3262490"/>
              <a:ext cx="214482" cy="1659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B4B0E15-9DC3-4373-91FA-978E2A859FBD}"/>
                </a:ext>
              </a:extLst>
            </p:cNvPr>
            <p:cNvSpPr/>
            <p:nvPr/>
          </p:nvSpPr>
          <p:spPr>
            <a:xfrm>
              <a:off x="7368471" y="3939821"/>
              <a:ext cx="214452" cy="982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42D83C9-E0A1-4719-9A2E-ACF8C47393A0}"/>
                </a:ext>
              </a:extLst>
            </p:cNvPr>
            <p:cNvSpPr/>
            <p:nvPr/>
          </p:nvSpPr>
          <p:spPr>
            <a:xfrm>
              <a:off x="7622438" y="4367037"/>
              <a:ext cx="214432" cy="554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85DCD1-000E-482E-B3BD-C9B44BE19BB7}"/>
                  </a:ext>
                </a:extLst>
              </p:cNvPr>
              <p:cNvSpPr txBox="1"/>
              <p:nvPr/>
            </p:nvSpPr>
            <p:spPr>
              <a:xfrm>
                <a:off x="7261513" y="2721169"/>
                <a:ext cx="39351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1.</a:t>
                </a:r>
                <a:r>
                  <a:rPr lang="ko-KR" altLang="en-US"/>
                  <a:t>도형의 개수를 변경해가며  </a:t>
                </a:r>
                <a:r>
                  <a:rPr lang="en-US" altLang="ko-KR"/>
                  <a:t>[-3,3]</a:t>
                </a:r>
                <a:r>
                  <a:rPr lang="ko-KR" altLang="en-US"/>
                  <a:t>사이의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면적을 구하시오</a:t>
                </a:r>
                <a:endParaRPr lang="en-US" altLang="ko-KR"/>
              </a:p>
              <a:p>
                <a:r>
                  <a:rPr lang="en-US" altLang="ko-KR"/>
                  <a:t>(</a:t>
                </a:r>
                <a:r>
                  <a:rPr lang="ko-KR" altLang="en-US"/>
                  <a:t>직사각형이든 사다리꼴이든 상관없음 취향따라서 구현하시오</a:t>
                </a:r>
                <a:r>
                  <a:rPr lang="en-US" altLang="ko-KR"/>
                  <a:t>)</a:t>
                </a:r>
              </a:p>
              <a:p>
                <a:endParaRPr lang="en-US" altLang="ko-KR"/>
              </a:p>
              <a:p>
                <a:r>
                  <a:rPr lang="en-US" altLang="ko-KR"/>
                  <a:t>2. </a:t>
                </a:r>
                <a:r>
                  <a:rPr lang="ko-KR" altLang="en-US"/>
                  <a:t>적분공식을 사용하여 검산하시오</a:t>
                </a:r>
                <a:endParaRPr lang="en-US" altLang="ko-KR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85DCD1-000E-482E-B3BD-C9B44BE1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13" y="2721169"/>
                <a:ext cx="3935120" cy="1754326"/>
              </a:xfrm>
              <a:prstGeom prst="rect">
                <a:avLst/>
              </a:prstGeom>
              <a:blipFill>
                <a:blip r:embed="rId3"/>
                <a:stretch>
                  <a:fillRect l="-1238" t="-1736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01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F534A-D3DE-4605-A5B2-9086A74C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정답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5DC468-0E9E-490A-9AAE-D7926C796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113" y="2143125"/>
            <a:ext cx="4019550" cy="2771775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EF3C06-82F1-420A-ADBB-1F27682E5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2420E-B6E1-4B3E-9E75-12FFEFB8E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5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최대공약수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2483113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/>
              <a:t>10</a:t>
            </a:r>
            <a:endParaRPr lang="ko-KR" alt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5882640" y="248311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/>
              <a:t>6</a:t>
            </a:r>
            <a:endParaRPr lang="ko-KR" alt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4297680" y="3979320"/>
            <a:ext cx="405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최대공약수를 찾아라</a:t>
            </a:r>
          </a:p>
        </p:txBody>
      </p:sp>
    </p:spTree>
    <p:extLst>
      <p:ext uri="{BB962C8B-B14F-4D97-AF65-F5344CB8AC3E}">
        <p14:creationId xmlns:p14="http://schemas.microsoft.com/office/powerpoint/2010/main" val="224626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0B43B-4F06-471B-9B79-B9F46E25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최대공약수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6C876-329B-4B19-BF4C-89B4545A5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0B6981-9D00-417C-966F-31D2BF08F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E5E07-2CDF-4AAA-B839-ED11D10F75B6}"/>
              </a:ext>
            </a:extLst>
          </p:cNvPr>
          <p:cNvSpPr txBox="1"/>
          <p:nvPr/>
        </p:nvSpPr>
        <p:spPr>
          <a:xfrm>
            <a:off x="3699529" y="4918464"/>
            <a:ext cx="44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최대공약수 </a:t>
            </a:r>
            <a:r>
              <a:rPr lang="en-US" altLang="ko-KR" smtClean="0"/>
              <a:t>2</a:t>
            </a:r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6284B99-CE5A-45AB-97F6-67E3599AB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170" y="2781106"/>
            <a:ext cx="5270588" cy="14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7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F1B71-217C-4BA5-A2BB-8DEBEF29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오일러 상수에서 </a:t>
            </a:r>
            <a:r>
              <a:rPr lang="en-US" altLang="ko-KR"/>
              <a:t>3</a:t>
            </a:r>
            <a:r>
              <a:rPr lang="ko-KR" altLang="en-US"/>
              <a:t>번째 소수찾기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9305B-BB93-44F3-A931-5E66088D0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B9FFCE-6A9D-4F92-8B8F-55D98ACB5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1A0B38C8-83A6-4367-A212-B9225EF85442}"/>
              </a:ext>
            </a:extLst>
          </p:cNvPr>
          <p:cNvSpPr/>
          <p:nvPr/>
        </p:nvSpPr>
        <p:spPr>
          <a:xfrm>
            <a:off x="5893355" y="1822120"/>
            <a:ext cx="903111" cy="2720622"/>
          </a:xfrm>
          <a:prstGeom prst="rightBrace">
            <a:avLst>
              <a:gd name="adj1" fmla="val 15425"/>
              <a:gd name="adj2" fmla="val 4668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9F4C0-C958-4C45-A6F2-06450B529025}"/>
              </a:ext>
            </a:extLst>
          </p:cNvPr>
          <p:cNvSpPr txBox="1"/>
          <p:nvPr/>
        </p:nvSpPr>
        <p:spPr>
          <a:xfrm>
            <a:off x="2242998" y="2494987"/>
            <a:ext cx="365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오일러 상수 </a:t>
            </a:r>
            <a:r>
              <a:rPr lang="en-US" altLang="ko-KR" sz="2400"/>
              <a:t>e</a:t>
            </a:r>
            <a:r>
              <a:rPr lang="ko-KR" altLang="en-US" sz="2400"/>
              <a:t>에서</a:t>
            </a:r>
            <a:endParaRPr lang="en-US" altLang="ko-KR" sz="2400"/>
          </a:p>
          <a:p>
            <a:pPr algn="ctr"/>
            <a:r>
              <a:rPr lang="ko-KR" altLang="en-US" sz="2400"/>
              <a:t> </a:t>
            </a:r>
            <a:r>
              <a:rPr lang="en-US" altLang="ko-KR" sz="2400"/>
              <a:t>9</a:t>
            </a:r>
            <a:r>
              <a:rPr lang="ko-KR" altLang="en-US" sz="2400"/>
              <a:t>자리 소수 중 </a:t>
            </a:r>
            <a:r>
              <a:rPr lang="en-US" altLang="ko-KR" sz="2400"/>
              <a:t>3</a:t>
            </a:r>
            <a:r>
              <a:rPr lang="ko-KR" altLang="en-US" sz="2400"/>
              <a:t>번째로 나오는 값을 찾으시오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556BD-D16D-4B81-840D-46847A3F2906}"/>
              </a:ext>
            </a:extLst>
          </p:cNvPr>
          <p:cNvSpPr/>
          <p:nvPr/>
        </p:nvSpPr>
        <p:spPr>
          <a:xfrm>
            <a:off x="7301268" y="2910486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2.7182818</a:t>
            </a:r>
            <a:r>
              <a:rPr lang="ko-KR" altLang="en-US">
                <a:solidFill>
                  <a:srgbClr val="FF0000"/>
                </a:solidFill>
              </a:rPr>
              <a:t>284590452</a:t>
            </a:r>
            <a:r>
              <a:rPr lang="ko-KR" altLang="en-US"/>
              <a:t>353602874</a:t>
            </a:r>
            <a:r>
              <a:rPr lang="en-US" altLang="ko-KR"/>
              <a:t>….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A8820-6E85-451F-85C8-65F3D26DFA40}"/>
              </a:ext>
            </a:extLst>
          </p:cNvPr>
          <p:cNvSpPr txBox="1"/>
          <p:nvPr/>
        </p:nvSpPr>
        <p:spPr>
          <a:xfrm>
            <a:off x="8523111" y="2494987"/>
            <a:ext cx="113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AAB50-AA76-4265-B2AC-41475B1BC25A}"/>
              </a:ext>
            </a:extLst>
          </p:cNvPr>
          <p:cNvSpPr txBox="1"/>
          <p:nvPr/>
        </p:nvSpPr>
        <p:spPr>
          <a:xfrm>
            <a:off x="2907443" y="5086945"/>
            <a:ext cx="777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오일러 상수는 직접 찾든 아니면 인터넷에서 찾아와 사용하든 자유</a:t>
            </a:r>
          </a:p>
        </p:txBody>
      </p:sp>
    </p:spTree>
    <p:extLst>
      <p:ext uri="{BB962C8B-B14F-4D97-AF65-F5344CB8AC3E}">
        <p14:creationId xmlns:p14="http://schemas.microsoft.com/office/powerpoint/2010/main" val="422004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0B43B-4F06-471B-9B79-B9F46E25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오일러 상수에서 </a:t>
            </a:r>
            <a:r>
              <a:rPr lang="en-US" altLang="ko-KR"/>
              <a:t>3</a:t>
            </a:r>
            <a:r>
              <a:rPr lang="ko-KR" altLang="en-US"/>
              <a:t>번째 소수찾기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586CA78-EF31-4294-AC68-E84D34BB5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002" y="2539741"/>
            <a:ext cx="4172398" cy="1628581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6C876-329B-4B19-BF4C-89B4545A5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0B6981-9D00-417C-966F-31D2BF08F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E5E07-2CDF-4AAA-B839-ED11D10F75B6}"/>
              </a:ext>
            </a:extLst>
          </p:cNvPr>
          <p:cNvSpPr txBox="1"/>
          <p:nvPr/>
        </p:nvSpPr>
        <p:spPr>
          <a:xfrm>
            <a:off x="3699529" y="4918464"/>
            <a:ext cx="44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/>
              <a:t>번째 소수는 </a:t>
            </a:r>
            <a:r>
              <a:rPr lang="en-US" altLang="ko-KR"/>
              <a:t>132328627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D2765-30F7-426B-AD59-5E5FF3DB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호동이가 철수집에서 일어난 후 있을 가장 확률 높은 장소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0E2BF-7702-46EE-9546-BD8FBE571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F5896-4497-4047-B741-BCAC17A7461A}"/>
              </a:ext>
            </a:extLst>
          </p:cNvPr>
          <p:cNvSpPr txBox="1"/>
          <p:nvPr/>
        </p:nvSpPr>
        <p:spPr>
          <a:xfrm>
            <a:off x="2826116" y="3454164"/>
            <a:ext cx="13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철수집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355D3-2777-4492-A72E-418CF85E6858}"/>
              </a:ext>
            </a:extLst>
          </p:cNvPr>
          <p:cNvSpPr txBox="1"/>
          <p:nvPr/>
        </p:nvSpPr>
        <p:spPr>
          <a:xfrm>
            <a:off x="5727728" y="3585626"/>
            <a:ext cx="13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영희집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A38E2-92F4-48F8-9634-6228D2D80216}"/>
              </a:ext>
            </a:extLst>
          </p:cNvPr>
          <p:cNvSpPr txBox="1"/>
          <p:nvPr/>
        </p:nvSpPr>
        <p:spPr>
          <a:xfrm>
            <a:off x="8091616" y="4488896"/>
            <a:ext cx="13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바둑이집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13337-50AF-4B45-9FC9-8CF04B5E6864}"/>
              </a:ext>
            </a:extLst>
          </p:cNvPr>
          <p:cNvSpPr txBox="1"/>
          <p:nvPr/>
        </p:nvSpPr>
        <p:spPr>
          <a:xfrm>
            <a:off x="4371854" y="5246654"/>
            <a:ext cx="13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흰둥이집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EFCEC88-577A-4414-A795-DDF592F3A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1" y="1784497"/>
            <a:ext cx="1558336" cy="155833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A56133B-0E7D-4911-84BA-B26B8B602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66" y="3960411"/>
            <a:ext cx="1222256" cy="122225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D56D148-9438-4F7F-AD8C-CDC0A7332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96" y="2279838"/>
            <a:ext cx="1222256" cy="12222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3904B50-AD22-47E3-9C66-10060BA3F9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3077134"/>
            <a:ext cx="1222256" cy="122225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D540FC2-828A-4B48-85E0-F01ADEFC6729}"/>
              </a:ext>
            </a:extLst>
          </p:cNvPr>
          <p:cNvSpPr txBox="1"/>
          <p:nvPr/>
        </p:nvSpPr>
        <p:spPr>
          <a:xfrm>
            <a:off x="8323272" y="2466894"/>
            <a:ext cx="13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진구집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0462D00-32E5-4C86-BE02-C8526EE93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440" y="1161106"/>
            <a:ext cx="1222256" cy="1222256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9F844AA-B8CA-4695-9C0B-BF5A1484B451}"/>
              </a:ext>
            </a:extLst>
          </p:cNvPr>
          <p:cNvCxnSpPr>
            <a:cxnSpLocks/>
          </p:cNvCxnSpPr>
          <p:nvPr/>
        </p:nvCxnSpPr>
        <p:spPr>
          <a:xfrm>
            <a:off x="4511608" y="2715405"/>
            <a:ext cx="1216120" cy="582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8B89C0-D3E1-47AC-B9AB-EBBC678983C2}"/>
              </a:ext>
            </a:extLst>
          </p:cNvPr>
          <p:cNvSpPr txBox="1"/>
          <p:nvPr/>
        </p:nvSpPr>
        <p:spPr>
          <a:xfrm>
            <a:off x="4463705" y="2232768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0.3</a:t>
            </a:r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3261A3A-6DB2-41ED-A68B-F25694EDB493}"/>
              </a:ext>
            </a:extLst>
          </p:cNvPr>
          <p:cNvCxnSpPr>
            <a:cxnSpLocks/>
          </p:cNvCxnSpPr>
          <p:nvPr/>
        </p:nvCxnSpPr>
        <p:spPr>
          <a:xfrm flipV="1">
            <a:off x="4371854" y="1551733"/>
            <a:ext cx="4108586" cy="644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1F47A6-DF88-4B5F-8DD3-21502DBC3881}"/>
              </a:ext>
            </a:extLst>
          </p:cNvPr>
          <p:cNvSpPr txBox="1"/>
          <p:nvPr/>
        </p:nvSpPr>
        <p:spPr>
          <a:xfrm>
            <a:off x="5884896" y="1933325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0.6</a:t>
            </a:r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FE77E93-BC91-4A43-B09F-66B7FEEE973A}"/>
              </a:ext>
            </a:extLst>
          </p:cNvPr>
          <p:cNvCxnSpPr>
            <a:cxnSpLocks/>
          </p:cNvCxnSpPr>
          <p:nvPr/>
        </p:nvCxnSpPr>
        <p:spPr>
          <a:xfrm>
            <a:off x="4391202" y="3502094"/>
            <a:ext cx="390834" cy="6299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4258EE1-7F0A-4993-83BD-F916F241D3D8}"/>
              </a:ext>
            </a:extLst>
          </p:cNvPr>
          <p:cNvSpPr txBox="1"/>
          <p:nvPr/>
        </p:nvSpPr>
        <p:spPr>
          <a:xfrm>
            <a:off x="4304522" y="3417914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0.1</a:t>
            </a:r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3897E84-B3C2-4C58-9A38-E304E53AE109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225938" y="3638830"/>
            <a:ext cx="349466" cy="6329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622755-5288-485A-B87E-4B28B94BAB7E}"/>
              </a:ext>
            </a:extLst>
          </p:cNvPr>
          <p:cNvSpPr txBox="1"/>
          <p:nvPr/>
        </p:nvSpPr>
        <p:spPr>
          <a:xfrm>
            <a:off x="3526027" y="4015771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0.5</a:t>
            </a:r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3FC863A-D7C2-4E08-AAA0-370BF7404BDB}"/>
              </a:ext>
            </a:extLst>
          </p:cNvPr>
          <p:cNvCxnSpPr>
            <a:cxnSpLocks/>
          </p:cNvCxnSpPr>
          <p:nvPr/>
        </p:nvCxnSpPr>
        <p:spPr>
          <a:xfrm flipV="1">
            <a:off x="5670859" y="3954958"/>
            <a:ext cx="546844" cy="4301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400836-2FBB-43CD-AE8D-68677EF6AF04}"/>
              </a:ext>
            </a:extLst>
          </p:cNvPr>
          <p:cNvSpPr txBox="1"/>
          <p:nvPr/>
        </p:nvSpPr>
        <p:spPr>
          <a:xfrm>
            <a:off x="5536634" y="4224466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0.4</a:t>
            </a:r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1BC344-68CF-49B1-B3D8-9F5410EE7C16}"/>
              </a:ext>
            </a:extLst>
          </p:cNvPr>
          <p:cNvCxnSpPr>
            <a:cxnSpLocks/>
          </p:cNvCxnSpPr>
          <p:nvPr/>
        </p:nvCxnSpPr>
        <p:spPr>
          <a:xfrm flipV="1">
            <a:off x="5667022" y="4100222"/>
            <a:ext cx="2513377" cy="7576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FCA7F5-A64B-4266-BBB7-CF18CF7AEEBE}"/>
              </a:ext>
            </a:extLst>
          </p:cNvPr>
          <p:cNvSpPr txBox="1"/>
          <p:nvPr/>
        </p:nvSpPr>
        <p:spPr>
          <a:xfrm>
            <a:off x="6474072" y="4498256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0.1</a:t>
            </a:r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C225E24-2D44-474E-9A31-B345F6906223}"/>
              </a:ext>
            </a:extLst>
          </p:cNvPr>
          <p:cNvCxnSpPr>
            <a:cxnSpLocks/>
          </p:cNvCxnSpPr>
          <p:nvPr/>
        </p:nvCxnSpPr>
        <p:spPr>
          <a:xfrm flipH="1">
            <a:off x="5573678" y="3752491"/>
            <a:ext cx="511589" cy="4292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A4C93C6-7C52-47F3-BE93-F4D34AE7D2F0}"/>
              </a:ext>
            </a:extLst>
          </p:cNvPr>
          <p:cNvSpPr txBox="1"/>
          <p:nvPr/>
        </p:nvSpPr>
        <p:spPr>
          <a:xfrm>
            <a:off x="5198252" y="3495520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0.5</a:t>
            </a:r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BD348BE-7BB4-4D09-AFA6-7260F6B45B67}"/>
              </a:ext>
            </a:extLst>
          </p:cNvPr>
          <p:cNvCxnSpPr>
            <a:cxnSpLocks/>
          </p:cNvCxnSpPr>
          <p:nvPr/>
        </p:nvCxnSpPr>
        <p:spPr>
          <a:xfrm>
            <a:off x="7210782" y="3288626"/>
            <a:ext cx="942618" cy="2734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0C67BEB-F5EE-4F29-A20F-9778B63BC289}"/>
              </a:ext>
            </a:extLst>
          </p:cNvPr>
          <p:cNvSpPr txBox="1"/>
          <p:nvPr/>
        </p:nvSpPr>
        <p:spPr>
          <a:xfrm>
            <a:off x="7185736" y="2949275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0.4</a:t>
            </a:r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B9661B-C79D-4DD0-A85E-8B7D23F1B4C3}"/>
              </a:ext>
            </a:extLst>
          </p:cNvPr>
          <p:cNvCxnSpPr>
            <a:cxnSpLocks/>
          </p:cNvCxnSpPr>
          <p:nvPr/>
        </p:nvCxnSpPr>
        <p:spPr>
          <a:xfrm flipV="1">
            <a:off x="7223751" y="2140124"/>
            <a:ext cx="1355874" cy="6749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B236C27-D28F-496B-8CB8-D160A09290CE}"/>
              </a:ext>
            </a:extLst>
          </p:cNvPr>
          <p:cNvSpPr txBox="1"/>
          <p:nvPr/>
        </p:nvSpPr>
        <p:spPr>
          <a:xfrm>
            <a:off x="7007967" y="2104885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0.1</a:t>
            </a:r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900131E-73F9-4894-9B57-2AD5826BBE55}"/>
              </a:ext>
            </a:extLst>
          </p:cNvPr>
          <p:cNvCxnSpPr>
            <a:cxnSpLocks/>
          </p:cNvCxnSpPr>
          <p:nvPr/>
        </p:nvCxnSpPr>
        <p:spPr>
          <a:xfrm flipH="1" flipV="1">
            <a:off x="7094667" y="3502094"/>
            <a:ext cx="1129420" cy="3546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158C8E8-E1E9-4628-B0B6-FFD492978046}"/>
              </a:ext>
            </a:extLst>
          </p:cNvPr>
          <p:cNvSpPr txBox="1"/>
          <p:nvPr/>
        </p:nvSpPr>
        <p:spPr>
          <a:xfrm>
            <a:off x="6904852" y="3693656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0.4</a:t>
            </a:r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E868AE9-AA03-4A4B-87CE-66CD152D62EC}"/>
              </a:ext>
            </a:extLst>
          </p:cNvPr>
          <p:cNvCxnSpPr>
            <a:cxnSpLocks/>
          </p:cNvCxnSpPr>
          <p:nvPr/>
        </p:nvCxnSpPr>
        <p:spPr>
          <a:xfrm flipV="1">
            <a:off x="9416544" y="2715405"/>
            <a:ext cx="61170" cy="6560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BCA725F-9421-467A-9F38-B55FCDCE7792}"/>
              </a:ext>
            </a:extLst>
          </p:cNvPr>
          <p:cNvSpPr txBox="1"/>
          <p:nvPr/>
        </p:nvSpPr>
        <p:spPr>
          <a:xfrm>
            <a:off x="9181198" y="2922715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0.6</a:t>
            </a:r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39D5FD0-4F92-46D2-9D25-F64101B5E779}"/>
              </a:ext>
            </a:extLst>
          </p:cNvPr>
          <p:cNvCxnSpPr>
            <a:cxnSpLocks/>
          </p:cNvCxnSpPr>
          <p:nvPr/>
        </p:nvCxnSpPr>
        <p:spPr>
          <a:xfrm flipH="1">
            <a:off x="9223821" y="2850296"/>
            <a:ext cx="14955" cy="492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D7A1C23-A66A-49A8-8D6F-DDBE195BCE4A}"/>
              </a:ext>
            </a:extLst>
          </p:cNvPr>
          <p:cNvSpPr txBox="1"/>
          <p:nvPr/>
        </p:nvSpPr>
        <p:spPr>
          <a:xfrm>
            <a:off x="8292369" y="2797120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0.6</a:t>
            </a:r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FF982C5-B04B-449C-8C09-AA38304E56D7}"/>
              </a:ext>
            </a:extLst>
          </p:cNvPr>
          <p:cNvCxnSpPr>
            <a:cxnSpLocks/>
          </p:cNvCxnSpPr>
          <p:nvPr/>
        </p:nvCxnSpPr>
        <p:spPr>
          <a:xfrm flipH="1">
            <a:off x="4128802" y="1330166"/>
            <a:ext cx="4273054" cy="7243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289EFCC-ECEA-4806-9DFF-6963C1E60160}"/>
              </a:ext>
            </a:extLst>
          </p:cNvPr>
          <p:cNvSpPr txBox="1"/>
          <p:nvPr/>
        </p:nvSpPr>
        <p:spPr>
          <a:xfrm>
            <a:off x="5924872" y="1145500"/>
            <a:ext cx="121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0.4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A5C194-596A-41EA-8049-BD04095432C3}"/>
              </a:ext>
            </a:extLst>
          </p:cNvPr>
          <p:cNvSpPr txBox="1"/>
          <p:nvPr/>
        </p:nvSpPr>
        <p:spPr>
          <a:xfrm>
            <a:off x="3601020" y="6015872"/>
            <a:ext cx="574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호동이는 총 </a:t>
            </a:r>
            <a:r>
              <a:rPr lang="en-US" altLang="ko-KR" sz="2400" b="1"/>
              <a:t>15</a:t>
            </a:r>
            <a:r>
              <a:rPr lang="ko-KR" altLang="en-US" sz="2400" b="1"/>
              <a:t>번 집을 거쳤다고 함</a:t>
            </a:r>
          </a:p>
        </p:txBody>
      </p:sp>
    </p:spTree>
    <p:extLst>
      <p:ext uri="{BB962C8B-B14F-4D97-AF65-F5344CB8AC3E}">
        <p14:creationId xmlns:p14="http://schemas.microsoft.com/office/powerpoint/2010/main" val="324642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FF487-F5C7-4366-BA1E-1325EBE3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호동이가 철수집에서 일어난 후 있을 가장 확률 높은 장소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E139427-45F0-4BF6-94ED-5CAEE4AEC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921" y="2425700"/>
            <a:ext cx="7278493" cy="1902473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2A540-1497-434E-861B-BF8177CE5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790708-0703-46DF-B95F-9A31D991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4955E-F059-4B6B-B7B9-E5C91B1CB8FE}"/>
              </a:ext>
            </a:extLst>
          </p:cNvPr>
          <p:cNvSpPr txBox="1"/>
          <p:nvPr/>
        </p:nvSpPr>
        <p:spPr>
          <a:xfrm>
            <a:off x="4604333" y="1950098"/>
            <a:ext cx="339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영희 흰둥이 바둑이 진구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7C5D3-AB48-48EF-9648-6F1B518CBE24}"/>
              </a:ext>
            </a:extLst>
          </p:cNvPr>
          <p:cNvSpPr txBox="1"/>
          <p:nvPr/>
        </p:nvSpPr>
        <p:spPr>
          <a:xfrm>
            <a:off x="4730620" y="5215812"/>
            <a:ext cx="327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진구집에 있을 것이다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4022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BEB2599010C0F4099FBB3937D0EADBC" ma:contentTypeVersion="12" ma:contentTypeDescription="새 문서를 만듭니다." ma:contentTypeScope="" ma:versionID="e8d5d5312c0b44d0517fc16d949b1ed5">
  <xsd:schema xmlns:xsd="http://www.w3.org/2001/XMLSchema" xmlns:xs="http://www.w3.org/2001/XMLSchema" xmlns:p="http://schemas.microsoft.com/office/2006/metadata/properties" xmlns:ns3="ab829e3e-183b-48a3-b7f7-699ae2b69691" xmlns:ns4="fee3461d-9e95-48c4-adeb-b03141c28ea9" targetNamespace="http://schemas.microsoft.com/office/2006/metadata/properties" ma:root="true" ma:fieldsID="edcc78c5943484b734bdbf93a6f6272b" ns3:_="" ns4:_="">
    <xsd:import namespace="ab829e3e-183b-48a3-b7f7-699ae2b69691"/>
    <xsd:import namespace="fee3461d-9e95-48c4-adeb-b03141c28e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29e3e-183b-48a3-b7f7-699ae2b696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3461d-9e95-48c4-adeb-b03141c28ea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BB6F22-1A9D-4AE9-BBCC-98618FBE7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829e3e-183b-48a3-b7f7-699ae2b69691"/>
    <ds:schemaRef ds:uri="fee3461d-9e95-48c4-adeb-b03141c28e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DAB3F5-DCFD-43EA-A128-F130191C4E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58CEF1-793E-4EEC-A947-42BECE55BAD4}">
  <ds:schemaRefs>
    <ds:schemaRef ds:uri="http://schemas.microsoft.com/office/2006/documentManagement/types"/>
    <ds:schemaRef ds:uri="fee3461d-9e95-48c4-adeb-b03141c28ea9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ab829e3e-183b-48a3-b7f7-699ae2b696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148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C언어 2 실습예제</vt:lpstr>
      <vt:lpstr>적분</vt:lpstr>
      <vt:lpstr>정답</vt:lpstr>
      <vt:lpstr>최대공약수</vt:lpstr>
      <vt:lpstr>최대공약수</vt:lpstr>
      <vt:lpstr>오일러 상수에서 3번째 소수찾기</vt:lpstr>
      <vt:lpstr>오일러 상수에서 3번째 소수찾기</vt:lpstr>
      <vt:lpstr>호동이가 철수집에서 일어난 후 있을 가장 확률 높은 장소</vt:lpstr>
      <vt:lpstr>호동이가 철수집에서 일어난 후 있을 가장 확률 높은 장소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Heung-Seon Oh</dc:creator>
  <cp:lastModifiedBy>이선훈</cp:lastModifiedBy>
  <cp:revision>131</cp:revision>
  <dcterms:created xsi:type="dcterms:W3CDTF">2018-08-13T11:57:26Z</dcterms:created>
  <dcterms:modified xsi:type="dcterms:W3CDTF">2020-10-20T23:25:59Z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0x0101009BEB2599010C0F4099FBB3937D0EADBC</vt:lpwstr>
  </property>
</Properties>
</file>