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7E83A-9346-AD4B-852E-BCF2B2252F56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FC321FB-3019-AE41-9A04-D8FD3DFE86F7}">
      <dgm:prSet/>
      <dgm:spPr/>
      <dgm:t>
        <a:bodyPr/>
        <a:lstStyle/>
        <a:p>
          <a:pPr latinLnBrk="1"/>
          <a:r>
            <a:rPr kumimoji="1" lang="ko-KR" dirty="0"/>
            <a:t>선수기 대상자</a:t>
          </a:r>
          <a:endParaRPr lang="ko-KR" dirty="0"/>
        </a:p>
      </dgm:t>
    </dgm:pt>
    <dgm:pt modelId="{C2672844-9A14-CC46-A293-D582FEBD6DD8}" type="parTrans" cxnId="{697E096E-AF28-F043-B1F8-13068B06547B}">
      <dgm:prSet/>
      <dgm:spPr/>
      <dgm:t>
        <a:bodyPr/>
        <a:lstStyle/>
        <a:p>
          <a:pPr latinLnBrk="1"/>
          <a:endParaRPr lang="ko-KR" altLang="en-US"/>
        </a:p>
      </dgm:t>
    </dgm:pt>
    <dgm:pt modelId="{BC2A0317-84EF-964B-8EB6-FAD1FBF2BD4B}" type="sibTrans" cxnId="{697E096E-AF28-F043-B1F8-13068B06547B}">
      <dgm:prSet/>
      <dgm:spPr/>
      <dgm:t>
        <a:bodyPr/>
        <a:lstStyle/>
        <a:p>
          <a:pPr latinLnBrk="1"/>
          <a:endParaRPr lang="ko-KR" altLang="en-US"/>
        </a:p>
      </dgm:t>
    </dgm:pt>
    <dgm:pt modelId="{D716C3A1-C527-DF49-891A-5D9F4A1DFFAA}">
      <dgm:prSet/>
      <dgm:spPr/>
      <dgm:t>
        <a:bodyPr/>
        <a:lstStyle/>
        <a:p>
          <a:pPr latinLnBrk="1"/>
          <a:r>
            <a:rPr kumimoji="1" lang="ko-KR" dirty="0"/>
            <a:t>자동배치 대상자</a:t>
          </a:r>
          <a:endParaRPr lang="ko-KR" altLang="en-US" dirty="0"/>
        </a:p>
      </dgm:t>
    </dgm:pt>
    <dgm:pt modelId="{DDD450D3-C508-5041-8922-0711F1B14F49}" type="parTrans" cxnId="{3E2C9CED-73DE-084E-B2EC-1CAE8E2AF189}">
      <dgm:prSet/>
      <dgm:spPr/>
      <dgm:t>
        <a:bodyPr/>
        <a:lstStyle/>
        <a:p>
          <a:pPr latinLnBrk="1"/>
          <a:endParaRPr lang="ko-KR" altLang="en-US"/>
        </a:p>
      </dgm:t>
    </dgm:pt>
    <dgm:pt modelId="{2ACB65C5-641A-CC46-BF2F-2997904E2EC7}" type="sibTrans" cxnId="{3E2C9CED-73DE-084E-B2EC-1CAE8E2AF189}">
      <dgm:prSet/>
      <dgm:spPr/>
      <dgm:t>
        <a:bodyPr/>
        <a:lstStyle/>
        <a:p>
          <a:pPr latinLnBrk="1"/>
          <a:endParaRPr lang="ko-KR" altLang="en-US"/>
        </a:p>
      </dgm:t>
    </dgm:pt>
    <dgm:pt modelId="{EB04DFBB-C843-B446-9DFC-B198DBF0CF6A}">
      <dgm:prSet/>
      <dgm:spPr/>
      <dgm:t>
        <a:bodyPr/>
        <a:lstStyle/>
        <a:p>
          <a:pPr latinLnBrk="1"/>
          <a:r>
            <a:rPr kumimoji="1" lang="ko-KR" dirty="0" err="1"/>
            <a:t>후수기</a:t>
          </a:r>
          <a:r>
            <a:rPr kumimoji="1" lang="ko-KR" dirty="0"/>
            <a:t> 대상자 </a:t>
          </a:r>
          <a:endParaRPr lang="ko-KR" altLang="en-US" dirty="0"/>
        </a:p>
      </dgm:t>
    </dgm:pt>
    <dgm:pt modelId="{75DBBB38-05F5-A546-9B40-3DF561563393}" type="parTrans" cxnId="{6B53B40D-B87D-8044-80C0-C7C5F9D68B00}">
      <dgm:prSet/>
      <dgm:spPr/>
      <dgm:t>
        <a:bodyPr/>
        <a:lstStyle/>
        <a:p>
          <a:pPr latinLnBrk="1"/>
          <a:endParaRPr lang="ko-KR" altLang="en-US"/>
        </a:p>
      </dgm:t>
    </dgm:pt>
    <dgm:pt modelId="{5E721CC1-71DA-3A41-8DCE-0D8F4CFFE929}" type="sibTrans" cxnId="{6B53B40D-B87D-8044-80C0-C7C5F9D68B00}">
      <dgm:prSet/>
      <dgm:spPr/>
      <dgm:t>
        <a:bodyPr/>
        <a:lstStyle/>
        <a:p>
          <a:pPr latinLnBrk="1"/>
          <a:endParaRPr lang="ko-KR" altLang="en-US"/>
        </a:p>
      </dgm:t>
    </dgm:pt>
    <dgm:pt modelId="{E9095765-926B-604A-B313-3DF2B65D6751}" type="pres">
      <dgm:prSet presAssocID="{46E7E83A-9346-AD4B-852E-BCF2B2252F56}" presName="linearFlow" presStyleCnt="0">
        <dgm:presLayoutVars>
          <dgm:dir/>
          <dgm:resizeHandles val="exact"/>
        </dgm:presLayoutVars>
      </dgm:prSet>
      <dgm:spPr/>
    </dgm:pt>
    <dgm:pt modelId="{60CCFB21-0313-8348-BF47-F9991646D1F3}" type="pres">
      <dgm:prSet presAssocID="{0FC321FB-3019-AE41-9A04-D8FD3DFE86F7}" presName="composite" presStyleCnt="0"/>
      <dgm:spPr/>
    </dgm:pt>
    <dgm:pt modelId="{5AB9F387-708C-2344-9D61-1F64255105A0}" type="pres">
      <dgm:prSet presAssocID="{0FC321FB-3019-AE41-9A04-D8FD3DFE86F7}" presName="imgShp" presStyleLbl="fgImgPlace1" presStyleIdx="0" presStyleCnt="3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1CF0280D-15B2-0543-894E-AB96E0C90472}" type="pres">
      <dgm:prSet presAssocID="{0FC321FB-3019-AE41-9A04-D8FD3DFE86F7}" presName="txShp" presStyleLbl="node1" presStyleIdx="0" presStyleCnt="3">
        <dgm:presLayoutVars>
          <dgm:bulletEnabled val="1"/>
        </dgm:presLayoutVars>
      </dgm:prSet>
      <dgm:spPr/>
    </dgm:pt>
    <dgm:pt modelId="{E4ED2DB7-84A6-FB45-8C40-0CF403665DC9}" type="pres">
      <dgm:prSet presAssocID="{BC2A0317-84EF-964B-8EB6-FAD1FBF2BD4B}" presName="spacing" presStyleCnt="0"/>
      <dgm:spPr/>
    </dgm:pt>
    <dgm:pt modelId="{C5D2FA6A-480B-1949-BB1D-16F83028FAEC}" type="pres">
      <dgm:prSet presAssocID="{D716C3A1-C527-DF49-891A-5D9F4A1DFFAA}" presName="composite" presStyleCnt="0"/>
      <dgm:spPr/>
    </dgm:pt>
    <dgm:pt modelId="{B4E7927F-F171-B24B-915E-1A23FAF7CDC4}" type="pres">
      <dgm:prSet presAssocID="{D716C3A1-C527-DF49-891A-5D9F4A1DFFAA}" presName="imgShp" presStyleLbl="fgImgPlace1" presStyleIdx="1" presStyleCnt="3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8BE1AC22-7597-EE49-908A-96B1AEF4BC4A}" type="pres">
      <dgm:prSet presAssocID="{D716C3A1-C527-DF49-891A-5D9F4A1DFFAA}" presName="txShp" presStyleLbl="node1" presStyleIdx="1" presStyleCnt="3">
        <dgm:presLayoutVars>
          <dgm:bulletEnabled val="1"/>
        </dgm:presLayoutVars>
      </dgm:prSet>
      <dgm:spPr/>
    </dgm:pt>
    <dgm:pt modelId="{6F62AB7F-1063-8B42-8019-C5410E9BA1E6}" type="pres">
      <dgm:prSet presAssocID="{2ACB65C5-641A-CC46-BF2F-2997904E2EC7}" presName="spacing" presStyleCnt="0"/>
      <dgm:spPr/>
    </dgm:pt>
    <dgm:pt modelId="{358285FB-BF0F-804F-964D-11DC0A328002}" type="pres">
      <dgm:prSet presAssocID="{EB04DFBB-C843-B446-9DFC-B198DBF0CF6A}" presName="composite" presStyleCnt="0"/>
      <dgm:spPr/>
    </dgm:pt>
    <dgm:pt modelId="{C8C65299-6BC3-6144-9415-0D95D3895A7E}" type="pres">
      <dgm:prSet presAssocID="{EB04DFBB-C843-B446-9DFC-B198DBF0CF6A}" presName="imgShp" presStyleLbl="fgImgPlace1" presStyleIdx="2" presStyleCnt="3"/>
      <dgm:spPr>
        <a:solidFill>
          <a:schemeClr val="accent1">
            <a:tint val="50000"/>
            <a:hueOff val="0"/>
            <a:satOff val="0"/>
            <a:lumOff val="0"/>
          </a:schemeClr>
        </a:solidFill>
      </dgm:spPr>
    </dgm:pt>
    <dgm:pt modelId="{623E4F96-CA60-4348-A315-EE82BA412E3F}" type="pres">
      <dgm:prSet presAssocID="{EB04DFBB-C843-B446-9DFC-B198DBF0CF6A}" presName="txShp" presStyleLbl="node1" presStyleIdx="2" presStyleCnt="3">
        <dgm:presLayoutVars>
          <dgm:bulletEnabled val="1"/>
        </dgm:presLayoutVars>
      </dgm:prSet>
      <dgm:spPr/>
    </dgm:pt>
  </dgm:ptLst>
  <dgm:cxnLst>
    <dgm:cxn modelId="{6B53B40D-B87D-8044-80C0-C7C5F9D68B00}" srcId="{46E7E83A-9346-AD4B-852E-BCF2B2252F56}" destId="{EB04DFBB-C843-B446-9DFC-B198DBF0CF6A}" srcOrd="2" destOrd="0" parTransId="{75DBBB38-05F5-A546-9B40-3DF561563393}" sibTransId="{5E721CC1-71DA-3A41-8DCE-0D8F4CFFE929}"/>
    <dgm:cxn modelId="{7DC3C760-87B8-EC4D-9502-0276F5CBF00C}" type="presOf" srcId="{46E7E83A-9346-AD4B-852E-BCF2B2252F56}" destId="{E9095765-926B-604A-B313-3DF2B65D6751}" srcOrd="0" destOrd="0" presId="urn:microsoft.com/office/officeart/2005/8/layout/vList3"/>
    <dgm:cxn modelId="{697E096E-AF28-F043-B1F8-13068B06547B}" srcId="{46E7E83A-9346-AD4B-852E-BCF2B2252F56}" destId="{0FC321FB-3019-AE41-9A04-D8FD3DFE86F7}" srcOrd="0" destOrd="0" parTransId="{C2672844-9A14-CC46-A293-D582FEBD6DD8}" sibTransId="{BC2A0317-84EF-964B-8EB6-FAD1FBF2BD4B}"/>
    <dgm:cxn modelId="{0A6249B7-47BC-9641-9960-B66250AD4542}" type="presOf" srcId="{EB04DFBB-C843-B446-9DFC-B198DBF0CF6A}" destId="{623E4F96-CA60-4348-A315-EE82BA412E3F}" srcOrd="0" destOrd="0" presId="urn:microsoft.com/office/officeart/2005/8/layout/vList3"/>
    <dgm:cxn modelId="{3E2C9CED-73DE-084E-B2EC-1CAE8E2AF189}" srcId="{46E7E83A-9346-AD4B-852E-BCF2B2252F56}" destId="{D716C3A1-C527-DF49-891A-5D9F4A1DFFAA}" srcOrd="1" destOrd="0" parTransId="{DDD450D3-C508-5041-8922-0711F1B14F49}" sibTransId="{2ACB65C5-641A-CC46-BF2F-2997904E2EC7}"/>
    <dgm:cxn modelId="{56A875F1-F12D-B545-938E-12A8F30C368D}" type="presOf" srcId="{0FC321FB-3019-AE41-9A04-D8FD3DFE86F7}" destId="{1CF0280D-15B2-0543-894E-AB96E0C90472}" srcOrd="0" destOrd="0" presId="urn:microsoft.com/office/officeart/2005/8/layout/vList3"/>
    <dgm:cxn modelId="{2D240DF9-FB5B-0C40-BEB0-3E434C247F10}" type="presOf" srcId="{D716C3A1-C527-DF49-891A-5D9F4A1DFFAA}" destId="{8BE1AC22-7597-EE49-908A-96B1AEF4BC4A}" srcOrd="0" destOrd="0" presId="urn:microsoft.com/office/officeart/2005/8/layout/vList3"/>
    <dgm:cxn modelId="{7D70964D-7C16-8B41-994C-184377412C69}" type="presParOf" srcId="{E9095765-926B-604A-B313-3DF2B65D6751}" destId="{60CCFB21-0313-8348-BF47-F9991646D1F3}" srcOrd="0" destOrd="0" presId="urn:microsoft.com/office/officeart/2005/8/layout/vList3"/>
    <dgm:cxn modelId="{3273BAF4-99B9-524E-BEAA-31CE2CF851B1}" type="presParOf" srcId="{60CCFB21-0313-8348-BF47-F9991646D1F3}" destId="{5AB9F387-708C-2344-9D61-1F64255105A0}" srcOrd="0" destOrd="0" presId="urn:microsoft.com/office/officeart/2005/8/layout/vList3"/>
    <dgm:cxn modelId="{B2DA33BE-2BDF-D441-ABD5-5FC794A84C52}" type="presParOf" srcId="{60CCFB21-0313-8348-BF47-F9991646D1F3}" destId="{1CF0280D-15B2-0543-894E-AB96E0C90472}" srcOrd="1" destOrd="0" presId="urn:microsoft.com/office/officeart/2005/8/layout/vList3"/>
    <dgm:cxn modelId="{040CC0D0-5A2A-2E4F-833B-9285CA777D96}" type="presParOf" srcId="{E9095765-926B-604A-B313-3DF2B65D6751}" destId="{E4ED2DB7-84A6-FB45-8C40-0CF403665DC9}" srcOrd="1" destOrd="0" presId="urn:microsoft.com/office/officeart/2005/8/layout/vList3"/>
    <dgm:cxn modelId="{80D911D3-F51B-4C40-85E7-9CA583A91052}" type="presParOf" srcId="{E9095765-926B-604A-B313-3DF2B65D6751}" destId="{C5D2FA6A-480B-1949-BB1D-16F83028FAEC}" srcOrd="2" destOrd="0" presId="urn:microsoft.com/office/officeart/2005/8/layout/vList3"/>
    <dgm:cxn modelId="{04265C2E-C2F0-BB49-A860-C126C0BCA3F0}" type="presParOf" srcId="{C5D2FA6A-480B-1949-BB1D-16F83028FAEC}" destId="{B4E7927F-F171-B24B-915E-1A23FAF7CDC4}" srcOrd="0" destOrd="0" presId="urn:microsoft.com/office/officeart/2005/8/layout/vList3"/>
    <dgm:cxn modelId="{E802E43C-4F00-8B4F-87DD-C178A17CC491}" type="presParOf" srcId="{C5D2FA6A-480B-1949-BB1D-16F83028FAEC}" destId="{8BE1AC22-7597-EE49-908A-96B1AEF4BC4A}" srcOrd="1" destOrd="0" presId="urn:microsoft.com/office/officeart/2005/8/layout/vList3"/>
    <dgm:cxn modelId="{D83A5EE1-1CF2-F345-A3C1-586B25D70F4D}" type="presParOf" srcId="{E9095765-926B-604A-B313-3DF2B65D6751}" destId="{6F62AB7F-1063-8B42-8019-C5410E9BA1E6}" srcOrd="3" destOrd="0" presId="urn:microsoft.com/office/officeart/2005/8/layout/vList3"/>
    <dgm:cxn modelId="{1123C553-E993-6744-AC40-F0A5CCC6594A}" type="presParOf" srcId="{E9095765-926B-604A-B313-3DF2B65D6751}" destId="{358285FB-BF0F-804F-964D-11DC0A328002}" srcOrd="4" destOrd="0" presId="urn:microsoft.com/office/officeart/2005/8/layout/vList3"/>
    <dgm:cxn modelId="{BCAD6945-4AF2-E74B-98BF-84CEB0A068F6}" type="presParOf" srcId="{358285FB-BF0F-804F-964D-11DC0A328002}" destId="{C8C65299-6BC3-6144-9415-0D95D3895A7E}" srcOrd="0" destOrd="0" presId="urn:microsoft.com/office/officeart/2005/8/layout/vList3"/>
    <dgm:cxn modelId="{B045CF70-FA2E-7F49-8A4E-8538E6F65EB3}" type="presParOf" srcId="{358285FB-BF0F-804F-964D-11DC0A328002}" destId="{623E4F96-CA60-4348-A315-EE82BA412E3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280D-15B2-0543-894E-AB96E0C90472}">
      <dsp:nvSpPr>
        <dsp:cNvPr id="0" name=""/>
        <dsp:cNvSpPr/>
      </dsp:nvSpPr>
      <dsp:spPr>
        <a:xfrm rot="10800000">
          <a:off x="1631668" y="998"/>
          <a:ext cx="5594299" cy="890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604" tIns="129540" rIns="241808" bIns="12954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400" kern="1200" dirty="0"/>
            <a:t>선수기 대상자</a:t>
          </a:r>
          <a:endParaRPr lang="ko-KR" sz="3400" kern="1200" dirty="0"/>
        </a:p>
      </dsp:txBody>
      <dsp:txXfrm rot="10800000">
        <a:off x="1854246" y="998"/>
        <a:ext cx="5371721" cy="890313"/>
      </dsp:txXfrm>
    </dsp:sp>
    <dsp:sp modelId="{5AB9F387-708C-2344-9D61-1F64255105A0}">
      <dsp:nvSpPr>
        <dsp:cNvPr id="0" name=""/>
        <dsp:cNvSpPr/>
      </dsp:nvSpPr>
      <dsp:spPr>
        <a:xfrm>
          <a:off x="1186511" y="998"/>
          <a:ext cx="890313" cy="8903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E1AC22-7597-EE49-908A-96B1AEF4BC4A}">
      <dsp:nvSpPr>
        <dsp:cNvPr id="0" name=""/>
        <dsp:cNvSpPr/>
      </dsp:nvSpPr>
      <dsp:spPr>
        <a:xfrm rot="10800000">
          <a:off x="1631668" y="1142021"/>
          <a:ext cx="5594299" cy="890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604" tIns="129540" rIns="241808" bIns="12954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400" kern="1200" dirty="0"/>
            <a:t>자동배치 대상자</a:t>
          </a:r>
          <a:endParaRPr lang="ko-KR" altLang="en-US" sz="3400" kern="1200" dirty="0"/>
        </a:p>
      </dsp:txBody>
      <dsp:txXfrm rot="10800000">
        <a:off x="1854246" y="1142021"/>
        <a:ext cx="5371721" cy="890313"/>
      </dsp:txXfrm>
    </dsp:sp>
    <dsp:sp modelId="{B4E7927F-F171-B24B-915E-1A23FAF7CDC4}">
      <dsp:nvSpPr>
        <dsp:cNvPr id="0" name=""/>
        <dsp:cNvSpPr/>
      </dsp:nvSpPr>
      <dsp:spPr>
        <a:xfrm>
          <a:off x="1186511" y="1142021"/>
          <a:ext cx="890313" cy="8903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3E4F96-CA60-4348-A315-EE82BA412E3F}">
      <dsp:nvSpPr>
        <dsp:cNvPr id="0" name=""/>
        <dsp:cNvSpPr/>
      </dsp:nvSpPr>
      <dsp:spPr>
        <a:xfrm rot="10800000">
          <a:off x="1631668" y="2283044"/>
          <a:ext cx="5594299" cy="89031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2604" tIns="129540" rIns="241808" bIns="129540" numCol="1" spcCol="1270" anchor="ctr" anchorCtr="0">
          <a:noAutofit/>
        </a:bodyPr>
        <a:lstStyle/>
        <a:p>
          <a:pPr marL="0" lvl="0" indent="0" algn="ctr" defTabSz="1511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ko-KR" sz="3400" kern="1200" dirty="0" err="1"/>
            <a:t>후수기</a:t>
          </a:r>
          <a:r>
            <a:rPr kumimoji="1" lang="ko-KR" sz="3400" kern="1200" dirty="0"/>
            <a:t> 대상자 </a:t>
          </a:r>
          <a:endParaRPr lang="ko-KR" altLang="en-US" sz="3400" kern="1200" dirty="0"/>
        </a:p>
      </dsp:txBody>
      <dsp:txXfrm rot="10800000">
        <a:off x="1854246" y="2283044"/>
        <a:ext cx="5371721" cy="890313"/>
      </dsp:txXfrm>
    </dsp:sp>
    <dsp:sp modelId="{C8C65299-6BC3-6144-9415-0D95D3895A7E}">
      <dsp:nvSpPr>
        <dsp:cNvPr id="0" name=""/>
        <dsp:cNvSpPr/>
      </dsp:nvSpPr>
      <dsp:spPr>
        <a:xfrm>
          <a:off x="1186511" y="2283044"/>
          <a:ext cx="890313" cy="89031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3/31/24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70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2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6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060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117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0855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87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176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04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28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7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3/31/24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4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8" r:id="rId6"/>
    <p:sldLayoutId id="2147483693" r:id="rId7"/>
    <p:sldLayoutId id="2147483694" r:id="rId8"/>
    <p:sldLayoutId id="2147483695" r:id="rId9"/>
    <p:sldLayoutId id="2147483697" r:id="rId10"/>
    <p:sldLayoutId id="214748369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5400" i="0" kern="1200" spc="4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1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20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4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800" kern="1200" spc="3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28C1E2B-7B25-8354-15B9-0AE9A69A3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kumimoji="1" lang="ko-KR" altLang="en-US" sz="6000"/>
              <a:t>인사배치 시스템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757703-AD91-55F7-1E4F-08BDAD90A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kumimoji="1" lang="ko-KR" altLang="en-US" dirty="0"/>
              <a:t>이름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박수연</a:t>
            </a:r>
            <a:endParaRPr kumimoji="1" lang="en-US" altLang="ko-KR" dirty="0"/>
          </a:p>
          <a:p>
            <a:r>
              <a:rPr kumimoji="1" lang="ko-KR" altLang="en-US" dirty="0"/>
              <a:t>학번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2024254010</a:t>
            </a:r>
            <a:endParaRPr kumimoji="1"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D88DEA-14EF-03EF-DDEC-39ED8B7A4B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80" r="23864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14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F1AAE4-D0BC-430F-A613-7BBAAECA0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228599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2F5410-5CE8-EB6E-00B3-29DC85AC8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379475"/>
            <a:ext cx="10671048" cy="1554480"/>
          </a:xfrm>
        </p:spPr>
        <p:txBody>
          <a:bodyPr anchor="ctr">
            <a:norm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1.</a:t>
            </a:r>
            <a:r>
              <a:rPr kumimoji="1" lang="ko-KR" altLang="en-US" dirty="0">
                <a:solidFill>
                  <a:schemeClr val="bg1"/>
                </a:solidFill>
              </a:rPr>
              <a:t>분류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41A52EE-F644-C0BD-2B0E-6CF73B137E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803053"/>
              </p:ext>
            </p:extLst>
          </p:nvPr>
        </p:nvGraphicFramePr>
        <p:xfrm>
          <a:off x="758824" y="2607732"/>
          <a:ext cx="8412480" cy="3174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21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29C298-17AC-F956-9CEE-2D0EA38A6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B46C54-9462-A36E-624F-D6034721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사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교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장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위 계급을 가진 사람들 중 희망관서를 신청한 사람은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자동인사 대상자</a:t>
            </a:r>
            <a:r>
              <a:rPr kumimoji="1" lang="en-US" altLang="ko-KR" sz="1100" dirty="0"/>
              <a:t>" </a:t>
            </a:r>
            <a:r>
              <a:rPr kumimoji="1" lang="ko-KR" altLang="en-US" sz="1100" dirty="0"/>
              <a:t>이다</a:t>
            </a:r>
            <a:r>
              <a:rPr kumimoji="1" lang="en-US" altLang="ko-KR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경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령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정 계급을 가진 </a:t>
            </a:r>
            <a:r>
              <a:rPr kumimoji="1" lang="ko-KR" altLang="en-US" sz="1100" dirty="0" err="1"/>
              <a:t>사람들중</a:t>
            </a:r>
            <a:r>
              <a:rPr kumimoji="1" lang="ko-KR" altLang="en-US" sz="1100" dirty="0"/>
              <a:t> 희망관서를 신청한 사람은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선수기 대상자</a:t>
            </a:r>
            <a:r>
              <a:rPr kumimoji="1" lang="en-US" altLang="ko-KR" sz="1100" dirty="0"/>
              <a:t>" </a:t>
            </a:r>
            <a:r>
              <a:rPr kumimoji="1" lang="ko-KR" altLang="en-US" sz="1100" dirty="0"/>
              <a:t>이다</a:t>
            </a:r>
            <a:r>
              <a:rPr kumimoji="1" lang="en-US" altLang="ko-KR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자동인사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들은 </a:t>
            </a:r>
            <a:r>
              <a:rPr kumimoji="1" lang="en-US" altLang="ko-KR" sz="1100" dirty="0"/>
              <a:t>1</a:t>
            </a:r>
            <a:r>
              <a:rPr kumimoji="1" lang="ko-KR" altLang="en-US" sz="1100" dirty="0"/>
              <a:t>년 </a:t>
            </a:r>
            <a:r>
              <a:rPr kumimoji="1" lang="en-US" altLang="ko-KR" sz="1100" dirty="0"/>
              <a:t>6</a:t>
            </a:r>
            <a:r>
              <a:rPr kumimoji="1" lang="ko-KR" altLang="en-US" sz="1100" dirty="0"/>
              <a:t>개월 이상의 근무 기간을 가지고 있어야한다</a:t>
            </a:r>
            <a:r>
              <a:rPr kumimoji="1" lang="en-US" altLang="ko-KR" sz="1100" dirty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선수기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들은 근무 기간과 상관없이 </a:t>
            </a:r>
            <a:r>
              <a:rPr kumimoji="1" lang="ko-KR" altLang="en-US" sz="1100" dirty="0" err="1"/>
              <a:t>될수있다</a:t>
            </a:r>
            <a:endParaRPr kumimoji="1" lang="ko-KR" altLang="en-US" sz="1100" dirty="0"/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선수기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와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 </a:t>
            </a:r>
            <a:r>
              <a:rPr kumimoji="1" lang="ko-KR" altLang="en-US" sz="1100" dirty="0" err="1"/>
              <a:t>둘다</a:t>
            </a:r>
            <a:r>
              <a:rPr kumimoji="1" lang="ko-KR" altLang="en-US" sz="1100" dirty="0"/>
              <a:t> </a:t>
            </a:r>
            <a:r>
              <a:rPr kumimoji="1" lang="ko-KR" altLang="en-US" sz="1100" dirty="0" err="1"/>
              <a:t>될수</a:t>
            </a:r>
            <a:r>
              <a:rPr kumimoji="1" lang="ko-KR" altLang="en-US" sz="1100" dirty="0"/>
              <a:t> 없다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인사배치 단계는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선수기 대상자</a:t>
            </a:r>
            <a:r>
              <a:rPr kumimoji="1" lang="en-US" altLang="ko-KR" sz="1100" dirty="0"/>
              <a:t>" , 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 , "</a:t>
            </a:r>
            <a:r>
              <a:rPr kumimoji="1" lang="ko-KR" altLang="en-US" sz="1100" dirty="0" err="1"/>
              <a:t>후수기</a:t>
            </a:r>
            <a:r>
              <a:rPr kumimoji="1" lang="ko-KR" altLang="en-US" sz="1100" dirty="0"/>
              <a:t>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순으로 진행된다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는 근무 점수가 높은 순서대로 배치우선순위를 가진다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는 근무 점수를 입력해야만 한다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선수기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는 점수와 상관없이 우선 배치 된다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는 </a:t>
            </a:r>
            <a:r>
              <a:rPr kumimoji="1" lang="en-US" altLang="ko-KR" sz="1100" dirty="0"/>
              <a:t>0</a:t>
            </a:r>
            <a:r>
              <a:rPr kumimoji="1" lang="ko-KR" altLang="en-US" sz="1100" dirty="0"/>
              <a:t>점 이상부터 </a:t>
            </a:r>
            <a:r>
              <a:rPr kumimoji="1" lang="ko-KR" altLang="en-US" sz="1100" dirty="0" err="1"/>
              <a:t>입력할수</a:t>
            </a:r>
            <a:r>
              <a:rPr kumimoji="1" lang="ko-KR" altLang="en-US" sz="1100" dirty="0"/>
              <a:t> 있다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인사구분은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일반</a:t>
            </a:r>
            <a:r>
              <a:rPr kumimoji="1" lang="en-US" altLang="ko-KR" sz="1100" dirty="0"/>
              <a:t>","</a:t>
            </a:r>
            <a:r>
              <a:rPr kumimoji="1" lang="ko-KR" altLang="en-US" sz="1100" dirty="0"/>
              <a:t>고충</a:t>
            </a:r>
            <a:r>
              <a:rPr kumimoji="1" lang="en-US" altLang="ko-KR" sz="1100" dirty="0"/>
              <a:t>","</a:t>
            </a:r>
            <a:r>
              <a:rPr kumimoji="1" lang="ko-KR" altLang="en-US" sz="1100" dirty="0"/>
              <a:t>징계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가 있다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인사구분이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징계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인 사람은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로 선정되지 않는다 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인사구분이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고충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인 사람은 </a:t>
            </a:r>
            <a:r>
              <a:rPr kumimoji="1" lang="en-US" altLang="ko-KR" sz="1100" dirty="0"/>
              <a:t>"</a:t>
            </a:r>
            <a:r>
              <a:rPr kumimoji="1" lang="ko-KR" altLang="en-US" sz="1100" dirty="0" err="1"/>
              <a:t>후수기</a:t>
            </a:r>
            <a:r>
              <a:rPr kumimoji="1" lang="ko-KR" altLang="en-US" sz="1100" dirty="0"/>
              <a:t>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로 선정된다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근무 기간이 </a:t>
            </a:r>
            <a:r>
              <a:rPr kumimoji="1" lang="en-US" altLang="ko-KR" sz="1100" dirty="0"/>
              <a:t>6</a:t>
            </a:r>
            <a:r>
              <a:rPr kumimoji="1" lang="ko-KR" altLang="en-US" sz="1100" dirty="0"/>
              <a:t>년 이상인 경우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자동배치 대상자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로 희망관서가 없어도 선정된다</a:t>
            </a:r>
          </a:p>
          <a:p>
            <a:pPr marL="228600" indent="-228600">
              <a:buFont typeface="+mj-lt"/>
              <a:buAutoNum type="arabicPeriod"/>
            </a:pPr>
            <a:r>
              <a:rPr kumimoji="1" lang="ko-KR" altLang="en-US" sz="1100" dirty="0"/>
              <a:t>희망관서는 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경기</a:t>
            </a:r>
            <a:r>
              <a:rPr kumimoji="1" lang="en-US" altLang="ko-KR" sz="1100" dirty="0"/>
              <a:t>","</a:t>
            </a:r>
            <a:r>
              <a:rPr kumimoji="1" lang="ko-KR" altLang="en-US" sz="1100" dirty="0"/>
              <a:t>충남</a:t>
            </a:r>
            <a:r>
              <a:rPr kumimoji="1" lang="en-US" altLang="ko-KR" sz="1100" dirty="0"/>
              <a:t>","</a:t>
            </a:r>
            <a:r>
              <a:rPr kumimoji="1" lang="ko-KR" altLang="en-US" sz="1100" dirty="0"/>
              <a:t>충북</a:t>
            </a:r>
            <a:r>
              <a:rPr kumimoji="1" lang="en-US" altLang="ko-KR" sz="1100" dirty="0"/>
              <a:t>","</a:t>
            </a:r>
            <a:r>
              <a:rPr kumimoji="1" lang="ko-KR" altLang="en-US" sz="1100" dirty="0"/>
              <a:t>부산</a:t>
            </a:r>
            <a:r>
              <a:rPr kumimoji="1" lang="en-US" altLang="ko-KR" sz="1100" dirty="0"/>
              <a:t>"</a:t>
            </a:r>
            <a:r>
              <a:rPr kumimoji="1" lang="ko-KR" altLang="en-US" sz="1100" dirty="0"/>
              <a:t>중에 하나만 </a:t>
            </a:r>
            <a:r>
              <a:rPr kumimoji="1" lang="ko-KR" altLang="en-US" sz="1100" dirty="0" err="1"/>
              <a:t>입력할수</a:t>
            </a:r>
            <a:r>
              <a:rPr kumimoji="1" lang="ko-KR" altLang="en-US" sz="1100" dirty="0"/>
              <a:t> 있다</a:t>
            </a:r>
          </a:p>
        </p:txBody>
      </p:sp>
    </p:spTree>
    <p:extLst>
      <p:ext uri="{BB962C8B-B14F-4D97-AF65-F5344CB8AC3E}">
        <p14:creationId xmlns:p14="http://schemas.microsoft.com/office/powerpoint/2010/main" val="154255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5056-6F0E-CD2C-D5A6-BBD8A70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245352" cy="1057491"/>
          </a:xfrm>
        </p:spPr>
        <p:txBody>
          <a:bodyPr/>
          <a:lstStyle/>
          <a:p>
            <a:r>
              <a:rPr kumimoji="1" lang="ko-KR" altLang="ko-KR" dirty="0"/>
              <a:t>선수기 대상자</a:t>
            </a:r>
            <a:br>
              <a:rPr lang="ko-KR" altLang="ko-KR" dirty="0"/>
            </a:b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2313B1-8CDF-71CC-B96F-23282D4F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2" y="2402080"/>
            <a:ext cx="11250656" cy="251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3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5056-6F0E-CD2C-D5A6-BBD8A70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245352" cy="1057491"/>
          </a:xfrm>
        </p:spPr>
        <p:txBody>
          <a:bodyPr/>
          <a:lstStyle/>
          <a:p>
            <a:r>
              <a:rPr kumimoji="1" lang="ko-KR" altLang="en-US" dirty="0"/>
              <a:t>자동배치</a:t>
            </a:r>
            <a:r>
              <a:rPr kumimoji="1" lang="ko-KR" altLang="ko-KR" dirty="0"/>
              <a:t> 대상자</a:t>
            </a:r>
            <a:br>
              <a:rPr lang="ko-KR" altLang="ko-KR" dirty="0"/>
            </a:b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F2438D-BB67-B12B-E92A-A2C05AC9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66" y="2000764"/>
            <a:ext cx="10620284" cy="409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6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5056-6F0E-CD2C-D5A6-BBD8A70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245352" cy="1057491"/>
          </a:xfrm>
        </p:spPr>
        <p:txBody>
          <a:bodyPr/>
          <a:lstStyle/>
          <a:p>
            <a:r>
              <a:rPr kumimoji="1" lang="ko-KR" altLang="en-US" dirty="0" err="1"/>
              <a:t>후수기</a:t>
            </a:r>
            <a:r>
              <a:rPr kumimoji="1" lang="ko-KR" altLang="ko-KR" dirty="0"/>
              <a:t> 대상자</a:t>
            </a:r>
            <a:br>
              <a:rPr lang="ko-KR" altLang="ko-KR" dirty="0"/>
            </a:b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E91A70-C823-BA6E-5E8D-2B32E010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77" y="2662711"/>
            <a:ext cx="11825245" cy="228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8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D5056-6F0E-CD2C-D5A6-BBD8A70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6245352" cy="1057491"/>
          </a:xfrm>
        </p:spPr>
        <p:txBody>
          <a:bodyPr/>
          <a:lstStyle/>
          <a:p>
            <a:r>
              <a:rPr kumimoji="1" lang="ko-KR" altLang="en-US" dirty="0"/>
              <a:t>그 외 규칙</a:t>
            </a:r>
            <a:br>
              <a:rPr lang="ko-KR" altLang="ko-KR" dirty="0"/>
            </a:br>
            <a:endParaRPr kumimoji="1"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410F73-3234-F68B-03B8-B9A38C2DD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96" y="1918387"/>
            <a:ext cx="9488788" cy="457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726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AF9319C-2D9B-4868-AEAE-37298EA0F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15066" cy="6858000"/>
          </a:xfrm>
          <a:custGeom>
            <a:avLst/>
            <a:gdLst>
              <a:gd name="connsiteX0" fmla="*/ 0 w 5215066"/>
              <a:gd name="connsiteY0" fmla="*/ 0 h 6858000"/>
              <a:gd name="connsiteX1" fmla="*/ 3197713 w 5215066"/>
              <a:gd name="connsiteY1" fmla="*/ 0 h 6858000"/>
              <a:gd name="connsiteX2" fmla="*/ 3259787 w 5215066"/>
              <a:gd name="connsiteY2" fmla="*/ 39865 h 6858000"/>
              <a:gd name="connsiteX3" fmla="*/ 5215066 w 5215066"/>
              <a:gd name="connsiteY3" fmla="*/ 3723759 h 6858000"/>
              <a:gd name="connsiteX4" fmla="*/ 4202364 w 5215066"/>
              <a:gd name="connsiteY4" fmla="*/ 6549681 h 6858000"/>
              <a:gd name="connsiteX5" fmla="*/ 3922635 w 5215066"/>
              <a:gd name="connsiteY5" fmla="*/ 6858000 h 6858000"/>
              <a:gd name="connsiteX6" fmla="*/ 0 w 5215066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0" y="0"/>
                </a:moveTo>
                <a:lnTo>
                  <a:pt x="3197713" y="0"/>
                </a:lnTo>
                <a:lnTo>
                  <a:pt x="3259787" y="39865"/>
                </a:lnTo>
                <a:cubicBezTo>
                  <a:pt x="4439462" y="838237"/>
                  <a:pt x="5215066" y="2190263"/>
                  <a:pt x="5215066" y="3723759"/>
                </a:cubicBezTo>
                <a:cubicBezTo>
                  <a:pt x="5215066" y="4797206"/>
                  <a:pt x="4835020" y="5781733"/>
                  <a:pt x="4202364" y="6549681"/>
                </a:cubicBezTo>
                <a:lnTo>
                  <a:pt x="39226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CD5056-6F0E-CD2C-D5A6-BBD8A70C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kumimoji="1" lang="ko-KR" altLang="en-US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결과</a:t>
            </a:r>
            <a:br>
              <a:rPr lang="en-US" altLang="ko-KR" i="1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kumimoji="1" lang="en-US" altLang="ko-KR" i="1" kern="1200" spc="100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A6657-CCD0-4722-E1BA-A925F806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2513" y="2070749"/>
            <a:ext cx="5982040" cy="3230299"/>
          </a:xfrm>
          <a:prstGeom prst="rect">
            <a:avLst/>
          </a:prstGeom>
        </p:spPr>
      </p:pic>
      <p:sp>
        <p:nvSpPr>
          <p:cNvPr id="17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82444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RedOrange">
      <a:dk1>
        <a:srgbClr val="000000"/>
      </a:dk1>
      <a:lt1>
        <a:srgbClr val="FFFFFF"/>
      </a:lt1>
      <a:dk2>
        <a:srgbClr val="292924"/>
      </a:dk2>
      <a:lt2>
        <a:srgbClr val="F5F4EE"/>
      </a:lt2>
      <a:accent1>
        <a:srgbClr val="E84C22"/>
      </a:accent1>
      <a:accent2>
        <a:srgbClr val="E79400"/>
      </a:accent2>
      <a:accent3>
        <a:srgbClr val="B64926"/>
      </a:accent3>
      <a:accent4>
        <a:srgbClr val="FF8427"/>
      </a:accent4>
      <a:accent5>
        <a:srgbClr val="CC9900"/>
      </a:accent5>
      <a:accent6>
        <a:srgbClr val="DF2F00"/>
      </a:accent6>
      <a:hlink>
        <a:srgbClr val="AA7F00"/>
      </a:hlink>
      <a:folHlink>
        <a:srgbClr val="6F6F9F"/>
      </a:folHlink>
    </a:clrScheme>
    <a:fontScheme name="Custom 211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227</Words>
  <Application>Microsoft Macintosh PowerPoint</Application>
  <PresentationFormat>와이드스크린</PresentationFormat>
  <Paragraphs>28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Microsoft GothicNeo</vt:lpstr>
      <vt:lpstr>Arial</vt:lpstr>
      <vt:lpstr>HeadlinesVTI</vt:lpstr>
      <vt:lpstr>인사배치 시스템</vt:lpstr>
      <vt:lpstr>1.분류</vt:lpstr>
      <vt:lpstr>규칙</vt:lpstr>
      <vt:lpstr>선수기 대상자 </vt:lpstr>
      <vt:lpstr>자동배치 대상자 </vt:lpstr>
      <vt:lpstr>후수기 대상자 </vt:lpstr>
      <vt:lpstr>그 외 규칙 </vt:lpstr>
      <vt:lpstr>결과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인사배치 시스템</dc:title>
  <dc:creator>수연 박</dc:creator>
  <cp:lastModifiedBy>수연 박</cp:lastModifiedBy>
  <cp:revision>1</cp:revision>
  <dcterms:created xsi:type="dcterms:W3CDTF">2024-03-31T12:29:01Z</dcterms:created>
  <dcterms:modified xsi:type="dcterms:W3CDTF">2024-03-31T12:57:45Z</dcterms:modified>
</cp:coreProperties>
</file>