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2" r:id="rId2"/>
  </p:sldMasterIdLst>
  <p:notesMasterIdLst>
    <p:notesMasterId r:id="rId27"/>
  </p:notesMasterIdLst>
  <p:sldIdLst>
    <p:sldId id="257" r:id="rId3"/>
    <p:sldId id="282" r:id="rId4"/>
    <p:sldId id="272" r:id="rId5"/>
    <p:sldId id="258" r:id="rId6"/>
    <p:sldId id="273" r:id="rId7"/>
    <p:sldId id="294" r:id="rId8"/>
    <p:sldId id="274" r:id="rId9"/>
    <p:sldId id="264" r:id="rId10"/>
    <p:sldId id="284" r:id="rId11"/>
    <p:sldId id="265" r:id="rId12"/>
    <p:sldId id="285" r:id="rId13"/>
    <p:sldId id="275" r:id="rId14"/>
    <p:sldId id="276" r:id="rId15"/>
    <p:sldId id="286" r:id="rId16"/>
    <p:sldId id="278" r:id="rId17"/>
    <p:sldId id="279" r:id="rId18"/>
    <p:sldId id="295" r:id="rId19"/>
    <p:sldId id="280" r:id="rId20"/>
    <p:sldId id="288" r:id="rId21"/>
    <p:sldId id="298" r:id="rId22"/>
    <p:sldId id="281" r:id="rId23"/>
    <p:sldId id="296" r:id="rId24"/>
    <p:sldId id="297" r:id="rId25"/>
    <p:sldId id="271" r:id="rId26"/>
  </p:sldIdLst>
  <p:sldSz cx="12192000" cy="6858000"/>
  <p:notesSz cx="6858000" cy="9144000"/>
  <p:embeddedFontLst>
    <p:embeddedFont>
      <p:font typeface="나눔스퀘어" panose="020B0600000101010101" pitchFamily="50" charset="-127"/>
      <p:regular r:id="rId28"/>
    </p:embeddedFont>
    <p:embeddedFont>
      <p:font typeface="나눔스퀘어 ExtraBold" panose="020B0600000101010101" pitchFamily="50" charset="-127"/>
      <p:bold r:id="rId29"/>
    </p:embeddedFont>
    <p:embeddedFont>
      <p:font typeface="나눔스퀘어_ac" panose="020B0600000101010101" pitchFamily="50" charset="-127"/>
      <p:regular r:id="rId30"/>
    </p:embeddedFont>
    <p:embeddedFont>
      <p:font typeface="나눔스퀘어_ac Bold" panose="020B0600000101010101" pitchFamily="50" charset="-127"/>
      <p:bold r:id="rId31"/>
    </p:embeddedFont>
    <p:embeddedFont>
      <p:font typeface="나눔스퀘어_ac ExtraBold" panose="020B0600000101010101" pitchFamily="50" charset="-127"/>
      <p:bold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82B"/>
    <a:srgbClr val="EE2560"/>
    <a:srgbClr val="F4F4F4"/>
    <a:srgbClr val="F79FB8"/>
    <a:srgbClr val="F57FA1"/>
    <a:srgbClr val="F36990"/>
    <a:srgbClr val="45D9FD"/>
    <a:srgbClr val="FFFFFF"/>
    <a:srgbClr val="F8A6BD"/>
    <a:srgbClr val="E4E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31" autoAdjust="0"/>
    <p:restoredTop sz="81948" autoAdjust="0"/>
  </p:normalViewPr>
  <p:slideViewPr>
    <p:cSldViewPr snapToGrid="0">
      <p:cViewPr varScale="1">
        <p:scale>
          <a:sx n="47" d="100"/>
          <a:sy n="47" d="100"/>
        </p:scale>
        <p:origin x="77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msco\Desktop\&#53685;&#54633;%20&#47928;&#49436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pPr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Big Shake up check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1691964174604359"/>
          <c:y val="0.16627348764990466"/>
          <c:w val="0.85252483232771448"/>
          <c:h val="0.625786443032076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Sheet1!$C$3:$G$3</c:f>
              <c:strCache>
                <c:ptCount val="1"/>
                <c:pt idx="0">
                  <c:v>rmse</c:v>
                </c:pt>
              </c:strCache>
            </c:strRef>
          </c:tx>
          <c:spPr>
            <a:solidFill>
              <a:srgbClr val="6EA8C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Sheet1!$B$4:$B$15</c:f>
              <c:numCache>
                <c:formatCode>General</c:formatCode>
                <c:ptCount val="12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</c:numCache>
            </c:numRef>
          </c:cat>
          <c:val>
            <c:numRef>
              <c:f>Sheet1!$C$4:$C$15</c:f>
              <c:numCache>
                <c:formatCode>General</c:formatCode>
                <c:ptCount val="12"/>
                <c:pt idx="0">
                  <c:v>3.383</c:v>
                </c:pt>
                <c:pt idx="1">
                  <c:v>2.9079999999999999</c:v>
                </c:pt>
                <c:pt idx="2">
                  <c:v>2.4430000000000001</c:v>
                </c:pt>
                <c:pt idx="3">
                  <c:v>1.9950000000000001</c:v>
                </c:pt>
                <c:pt idx="4">
                  <c:v>1.5760000000000001</c:v>
                </c:pt>
                <c:pt idx="5">
                  <c:v>1.2270000000000001</c:v>
                </c:pt>
                <c:pt idx="6">
                  <c:v>1.0089999999999999</c:v>
                </c:pt>
                <c:pt idx="7">
                  <c:v>1.0149999999999999</c:v>
                </c:pt>
                <c:pt idx="8">
                  <c:v>1.2410000000000001</c:v>
                </c:pt>
                <c:pt idx="9">
                  <c:v>1.5980000000000001</c:v>
                </c:pt>
                <c:pt idx="10">
                  <c:v>2.016</c:v>
                </c:pt>
                <c:pt idx="11">
                  <c:v>2.4649999999999999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B1-4D28-B874-631A80FE25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7797695"/>
        <c:axId val="598269631"/>
      </c:barChart>
      <c:catAx>
        <c:axId val="18177976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+mn-cs"/>
                  </a:defRPr>
                </a:pPr>
                <a:r>
                  <a:rPr lang="en-US" altLang="ko-KR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Score</a:t>
                </a:r>
                <a:endParaRPr lang="ko-KR" altLang="en-US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pPr>
            <a:endParaRPr lang="ko-KR"/>
          </a:p>
        </c:txPr>
        <c:crossAx val="598269631"/>
        <c:crosses val="autoZero"/>
        <c:auto val="1"/>
        <c:lblAlgn val="ctr"/>
        <c:lblOffset val="100"/>
        <c:noMultiLvlLbl val="0"/>
      </c:catAx>
      <c:valAx>
        <c:axId val="598269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+mn-cs"/>
                  </a:defRPr>
                </a:pPr>
                <a:r>
                  <a:rPr lang="en-US" altLang="ko-KR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RMSE</a:t>
                </a:r>
                <a:endParaRPr lang="ko-KR" altLang="en-US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pPr>
            <a:endParaRPr lang="ko-KR"/>
          </a:p>
        </c:txPr>
        <c:crossAx val="1817797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bg1">
          <a:lumMod val="7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20086-1D1E-4C98-BEAD-00B1D4625856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1632A-6AE7-4007-8589-5927A1CA1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82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타깃값은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어떤지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확인해 보겠습니다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타깃값은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에세이별 점수인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score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입니다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보시는 바와 같이 중간 점수대가 가장 많고 최고점인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점과 최저점인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0.5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점은 그 수가 극히 적은 것을 알 수 있습니다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1632A-6AE7-4007-8589-5927A1CA1DD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824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에세이별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단어수와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작성시간에 따른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score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점수를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jointplot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으로 나타내 보았습니다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에세이별로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단어수에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따른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score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점수를 시각화 해보면 왼쪽의 그래프와 같습니다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단어수가 증가할수록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score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점수도 증가하는 경향을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보이는것을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알수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있습니다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오른쪽 그래프는 에세이별 작성 시간에 따른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score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점수입니다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작성시간이 증가함에 따라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score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 증가한다는 경향이 명확하지는 않습니다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하지만 몇몇 이상치들이 보이는 것을 알 수 있습니다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1632A-6AE7-4007-8589-5927A1CA1DD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603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1632A-6AE7-4007-8589-5927A1CA1DD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171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1632A-6AE7-4007-8589-5927A1CA1DD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54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685C-98CB-4B59-A5DE-443B2BAFB40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2023-10-20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31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28B6-15AE-4A34-9C88-14331196B74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2023-10-20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7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C178-42B3-4651-A7E0-15CBFACAA63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2023-10-20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308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8BDBA-7A7F-C3C2-65BF-BF63FC81C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AD1937-E54B-EFDD-129A-640D66271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AA6CD-2696-150D-790C-ADBBAFCE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956A-2521-444C-9BB6-2E6136F238AE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F1586-3B5D-40FA-83DB-DDFCF166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B6998-88DE-B8BF-E12E-F0C9B195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144-503B-4C68-A181-00F9F735C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104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3E509-CAB5-7BCC-94F1-D5CDC4E2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D83B9-5F0A-E3F1-6804-11037BA8E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D63EE-692E-937F-456B-03257751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956A-2521-444C-9BB6-2E6136F238AE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2A281-4833-9822-E0F7-E0EB5460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08B67D-F4DE-854A-4099-0F89312D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144-503B-4C68-A181-00F9F735C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554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46937-E8B4-6D92-3DEA-BAF72BF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67C09-72A5-ED91-81AB-088C00190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74A68-06FD-3A8B-1DEA-F73DD433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956A-2521-444C-9BB6-2E6136F238AE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B0709F-8C5E-C23F-0BE1-0DDB9289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D9DE5-6F2D-943A-A1DB-0F74F2BF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144-503B-4C68-A181-00F9F735C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845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97904-A234-2599-8E6D-512A32A44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8FCDF-DAE3-71BB-6EDF-0191EE718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12EC90-9A40-0873-314B-F2F594474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9106AF-3D71-AE3B-4918-66A97C98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956A-2521-444C-9BB6-2E6136F238AE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76B721-6C4A-8810-8EC9-57D3BEC2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BEA6CB-19C8-9354-FC36-AD760029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144-503B-4C68-A181-00F9F735C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547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B8117-27CA-04C7-FE87-35DB4E7FC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4120E0-DF6D-431C-2192-560156FFE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A9F94D-96D4-13BC-5AC9-795E35609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21A146-4D86-F05F-ABAF-D17B92CDE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D88C87-308A-2C03-54BF-16F4FE1ED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5D9FB4-8456-759D-1F54-7E93E6B5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956A-2521-444C-9BB6-2E6136F238AE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3C41B9-3DB3-FE59-A44A-AB48CDB8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2DBEE6-2F86-0207-220D-E6140CD1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144-503B-4C68-A181-00F9F735C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943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946E5-AE07-54A6-3B3A-EB9E9413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51DCAB-DAF4-734D-2736-307EA706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956A-2521-444C-9BB6-2E6136F238AE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018BE4-B47C-9D0D-7A82-29155AA2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DE1FB7-AE06-ECFC-D420-DE36E971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144-503B-4C68-A181-00F9F735C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708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3E9C19-40D0-35A2-5FEA-706F7C33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956A-2521-444C-9BB6-2E6136F238AE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0DFCBD-7AB5-5210-3623-27F12401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977C0-4FDB-9664-54F3-416F9FB0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144-503B-4C68-A181-00F9F735C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987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9428B-213C-3FE8-A159-559A1B63B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96BBF-3434-3170-29AF-53EB8C25A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74D38F-58AF-90B7-C85B-CF0D57A9A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154CB4-FE30-7269-32C8-2D91EADF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956A-2521-444C-9BB6-2E6136F238AE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C1A0F7-893D-0AB8-FC22-73F8FE4B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F9EA60-DA66-456F-E985-A2922401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144-503B-4C68-A181-00F9F735C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95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721A-B71F-42AD-A854-A5E0452BD83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2023-10-20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406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DF232-F5EA-0173-A2B5-24890369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B54694-A46A-7EE9-82A3-2D45C1948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462A91-8818-8F5E-DF2F-04CABFE83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7093EE-490A-C2BE-8F7C-5DD622CA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956A-2521-444C-9BB6-2E6136F238AE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669EF1-A095-87AF-F1F5-976EBE0D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779515-DBC2-1839-CBD6-43F44375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144-503B-4C68-A181-00F9F735C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174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E8DB8-84D7-31A7-BFE5-A06ED131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009D92-6277-4CF4-B85C-ADD5CDE31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3583A-78B6-04E9-5981-2C0590DC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956A-2521-444C-9BB6-2E6136F238AE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BF3AC-725B-02C6-5CBE-19AA2D31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F26B2B-6BE7-25D3-D078-D87CC33A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144-503B-4C68-A181-00F9F735C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270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4DBC82-C051-D815-4389-042FC3AA0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9E999E-245F-5AC6-0A9B-B1D5F1BAE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B3B7B-5C70-0076-9180-51A0AD6E2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956A-2521-444C-9BB6-2E6136F238AE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9F916-CB46-0797-7932-986E4A2B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9028E-D47E-AE8F-DF40-9146E52F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144-503B-4C68-A181-00F9F735C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8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209-7E44-482B-B36E-F3245584B52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2023-10-20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95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F81E-E932-4E51-B19A-86238CB13B5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2023-10-20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6113-8F84-47DD-BF19-CFB5E9854C5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2023-10-20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76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F765-7B67-41BF-B887-57D35AC2ABA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2023-10-20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6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C71E-7682-4AB5-9D18-653A0EFF793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2023-10-20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83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26BE-FF51-4990-9906-7521F279DC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2023-10-20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69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5BA8-4AEC-4E9E-AE95-B7AF437DD7F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2023-10-20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80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D71DB-C8F9-4C64-9627-55C36EE15DA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2023-10-20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84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748363-302C-E478-4D38-FF2B588C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3EBA5B-8543-FDB8-F7CA-EFD35804F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52B695-153A-F6CB-AF68-AC84CD830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B956A-2521-444C-9BB6-2E6136F238AE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124D7-6AA9-437D-5EC8-0C28729A5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EB35F7-9CD9-8482-4701-98E4386C3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E9144-503B-4C68-A181-00F9F735C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79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45D9FD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95D6899-1875-FD21-1E61-8E5AA1C13702}"/>
              </a:ext>
            </a:extLst>
          </p:cNvPr>
          <p:cNvSpPr txBox="1"/>
          <p:nvPr/>
        </p:nvSpPr>
        <p:spPr>
          <a:xfrm>
            <a:off x="3048000" y="3056721"/>
            <a:ext cx="616633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5000" i="1" kern="0" dirty="0">
                <a:ln w="12700">
                  <a:noFill/>
                </a:ln>
                <a:solidFill>
                  <a:srgbClr val="44546A">
                    <a:lumMod val="7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ML </a:t>
            </a:r>
            <a:r>
              <a:rPr lang="ko-KR" altLang="en-US" sz="5000" i="1" kern="0" dirty="0">
                <a:ln w="12700">
                  <a:noFill/>
                </a:ln>
                <a:solidFill>
                  <a:srgbClr val="44546A">
                    <a:lumMod val="7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</a:t>
            </a:r>
            <a:endParaRPr lang="en-US" altLang="ko-KR" sz="5000" i="1" kern="0" dirty="0">
              <a:ln w="12700">
                <a:noFill/>
              </a:ln>
              <a:solidFill>
                <a:srgbClr val="44546A">
                  <a:lumMod val="75000"/>
                </a:srgb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 latinLnBrk="0">
              <a:defRPr/>
            </a:pPr>
            <a:r>
              <a:rPr lang="en-US" altLang="ko-KR" sz="1600" kern="0" dirty="0">
                <a:solidFill>
                  <a:prstClr val="white">
                    <a:lumMod val="7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Linking Writing Processes to Writing Quality</a:t>
            </a:r>
          </a:p>
          <a:p>
            <a:pPr algn="ctr" latinLnBrk="0">
              <a:defRPr/>
            </a:pPr>
            <a:endParaRPr lang="en-US" altLang="ko-KR" sz="1600" kern="0" dirty="0">
              <a:solidFill>
                <a:prstClr val="white">
                  <a:lumMod val="7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 latinLnBrk="0">
              <a:defRPr/>
            </a:pPr>
            <a:r>
              <a:rPr lang="ko-KR" altLang="en-US" sz="1600" kern="0" dirty="0">
                <a:solidFill>
                  <a:prstClr val="white">
                    <a:lumMod val="7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주제 </a:t>
            </a:r>
            <a:r>
              <a:rPr lang="en-US" altLang="ko-KR" sz="1600" kern="0" dirty="0">
                <a:solidFill>
                  <a:prstClr val="white">
                    <a:lumMod val="7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1600" kern="0" dirty="0">
                <a:solidFill>
                  <a:prstClr val="white">
                    <a:lumMod val="7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에세이 품질 예측</a:t>
            </a:r>
            <a:endParaRPr lang="en-US" altLang="ko-KR" sz="1600" kern="0" dirty="0">
              <a:solidFill>
                <a:prstClr val="white">
                  <a:lumMod val="7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590E37C-50AA-5757-795C-369ABD07576E}"/>
              </a:ext>
            </a:extLst>
          </p:cNvPr>
          <p:cNvSpPr/>
          <p:nvPr/>
        </p:nvSpPr>
        <p:spPr>
          <a:xfrm>
            <a:off x="3931846" y="2480858"/>
            <a:ext cx="790625" cy="370390"/>
          </a:xfrm>
          <a:prstGeom prst="roundRect">
            <a:avLst>
              <a:gd name="adj" fmla="val 50000"/>
            </a:avLst>
          </a:prstGeom>
          <a:solidFill>
            <a:srgbClr val="3CC6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000" i="1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r>
              <a:rPr lang="ko-KR" altLang="en-US" sz="2000" i="1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9261D9-BFFF-9E24-4127-E22996BB5450}"/>
              </a:ext>
            </a:extLst>
          </p:cNvPr>
          <p:cNvSpPr txBox="1"/>
          <p:nvPr/>
        </p:nvSpPr>
        <p:spPr>
          <a:xfrm>
            <a:off x="8138863" y="6033959"/>
            <a:ext cx="4053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팀원 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허수영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권영수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이지원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고은채</a:t>
            </a:r>
          </a:p>
        </p:txBody>
      </p:sp>
    </p:spTree>
    <p:extLst>
      <p:ext uri="{BB962C8B-B14F-4D97-AF65-F5344CB8AC3E}">
        <p14:creationId xmlns:p14="http://schemas.microsoft.com/office/powerpoint/2010/main" val="277260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FB23B82-A851-3C87-1C65-C61D8986911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92CEE9A-D85D-4795-23B0-903AC85B21CE}"/>
                </a:ext>
              </a:extLst>
            </p:cNvPr>
            <p:cNvGrpSpPr/>
            <p:nvPr/>
          </p:nvGrpSpPr>
          <p:grpSpPr>
            <a:xfrm>
              <a:off x="142874" y="209550"/>
              <a:ext cx="11915776" cy="6648450"/>
              <a:chOff x="142874" y="209550"/>
              <a:chExt cx="11915776" cy="6648450"/>
            </a:xfrm>
          </p:grpSpPr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18E34FA9-1BDF-2A9E-7E69-FD80814B4785}"/>
                  </a:ext>
                </a:extLst>
              </p:cNvPr>
              <p:cNvSpPr/>
              <p:nvPr/>
            </p:nvSpPr>
            <p:spPr>
              <a:xfrm>
                <a:off x="142875" y="209550"/>
                <a:ext cx="11915775" cy="6648450"/>
              </a:xfrm>
              <a:prstGeom prst="round2SameRect">
                <a:avLst>
                  <a:gd name="adj1" fmla="val 2914"/>
                  <a:gd name="adj2" fmla="val 0"/>
                </a:avLst>
              </a:prstGeom>
              <a:solidFill>
                <a:srgbClr val="45D9FD"/>
              </a:solidFill>
              <a:ln>
                <a:noFill/>
              </a:ln>
              <a:effectLst>
                <a:outerShdw blurRad="152400" dist="38100" dir="16200000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위쪽 모서리 6">
                <a:extLst>
                  <a:ext uri="{FF2B5EF4-FFF2-40B4-BE49-F238E27FC236}">
                    <a16:creationId xmlns:a16="http://schemas.microsoft.com/office/drawing/2014/main" id="{4C075575-3145-975D-FC83-9E6E2E43627D}"/>
                  </a:ext>
                </a:extLst>
              </p:cNvPr>
              <p:cNvSpPr/>
              <p:nvPr/>
            </p:nvSpPr>
            <p:spPr>
              <a:xfrm>
                <a:off x="142874" y="723900"/>
                <a:ext cx="11915776" cy="6134100"/>
              </a:xfrm>
              <a:prstGeom prst="round2SameRect">
                <a:avLst>
                  <a:gd name="adj1" fmla="val 3319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4AAEA23-FABB-9473-AB66-FD77FB7FA3D2}"/>
                </a:ext>
              </a:extLst>
            </p:cNvPr>
            <p:cNvSpPr txBox="1"/>
            <p:nvPr/>
          </p:nvSpPr>
          <p:spPr>
            <a:xfrm>
              <a:off x="625997" y="262235"/>
              <a:ext cx="22391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EDA(</a:t>
              </a:r>
              <a:r>
                <a:rPr lang="ko-KR" altLang="en-US" sz="2400" i="1" kern="0" dirty="0" err="1">
                  <a:ln w="9525">
                    <a:noFill/>
                  </a:ln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타깃값</a:t>
              </a:r>
              <a:r>
                <a: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)</a:t>
              </a:r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3121BCA-CA92-06B6-388B-D0FAD98C7371}"/>
                </a:ext>
              </a:extLst>
            </p:cNvPr>
            <p:cNvSpPr/>
            <p:nvPr/>
          </p:nvSpPr>
          <p:spPr>
            <a:xfrm>
              <a:off x="330723" y="314920"/>
              <a:ext cx="334644" cy="334644"/>
            </a:xfrm>
            <a:prstGeom prst="ellipse">
              <a:avLst/>
            </a:prstGeom>
            <a:solidFill>
              <a:srgbClr val="0818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2</a:t>
              </a:r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pic>
          <p:nvPicPr>
            <p:cNvPr id="2" name="그림 1" descr="폰트, 그래픽, 로고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159EE8BE-765F-1462-760B-A9920CA35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6980" y="860209"/>
              <a:ext cx="695452" cy="268401"/>
            </a:xfrm>
            <a:prstGeom prst="rect">
              <a:avLst/>
            </a:prstGeom>
          </p:spPr>
        </p:pic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F8AFDED2-3B7F-D8AB-8E58-A0FB1D0FB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2" y="1590275"/>
            <a:ext cx="5661211" cy="455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775C1119-88B5-E0FC-4DD0-77E7D378B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45" y="1870173"/>
            <a:ext cx="5291605" cy="393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CBBEDA1-E777-9EF3-D0D0-C6FF2359EDE4}"/>
              </a:ext>
            </a:extLst>
          </p:cNvPr>
          <p:cNvSpPr/>
          <p:nvPr/>
        </p:nvSpPr>
        <p:spPr>
          <a:xfrm>
            <a:off x="370525" y="1090490"/>
            <a:ext cx="2245997" cy="295520"/>
          </a:xfrm>
          <a:prstGeom prst="roundRect">
            <a:avLst>
              <a:gd name="adj" fmla="val 50000"/>
            </a:avLst>
          </a:prstGeom>
          <a:solidFill>
            <a:srgbClr val="08182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b="1" dirty="0" err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타깃값</a:t>
            </a:r>
            <a:r>
              <a:rPr lang="ko-KR" altLang="en-US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분포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751F34-DE47-1347-AA2F-971C42F5F6ED}"/>
              </a:ext>
            </a:extLst>
          </p:cNvPr>
          <p:cNvSpPr txBox="1"/>
          <p:nvPr/>
        </p:nvSpPr>
        <p:spPr>
          <a:xfrm>
            <a:off x="403296" y="6116944"/>
            <a:ext cx="58983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z="16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타깃값은</a:t>
            </a:r>
            <a:r>
              <a:rPr lang="ko-KR" altLang="en-US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score</a:t>
            </a:r>
            <a:r>
              <a:rPr lang="ko-KR" altLang="en-US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이며</a:t>
            </a:r>
            <a:r>
              <a:rPr lang="en-US" altLang="ko-KR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에세이별 점수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A06ED0-3D31-88C6-9474-B54B1A01469A}"/>
              </a:ext>
            </a:extLst>
          </p:cNvPr>
          <p:cNvSpPr txBox="1"/>
          <p:nvPr/>
        </p:nvSpPr>
        <p:spPr>
          <a:xfrm>
            <a:off x="6767045" y="6116944"/>
            <a:ext cx="58983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z="16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타깃값의</a:t>
            </a:r>
            <a:r>
              <a:rPr lang="ko-KR" altLang="en-US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불균형</a:t>
            </a:r>
            <a:r>
              <a:rPr lang="en-US" altLang="ko-KR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(Target Imbalance)</a:t>
            </a:r>
            <a:r>
              <a:rPr lang="ko-KR" altLang="en-US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확인</a:t>
            </a:r>
            <a:endParaRPr lang="en-US" altLang="ko-KR" sz="16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</a:t>
            </a:r>
            <a:r>
              <a:rPr lang="en-US" altLang="ko-KR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※ Test data set</a:t>
            </a:r>
            <a:r>
              <a:rPr lang="ko-KR" altLang="en-US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</a:t>
            </a:r>
            <a:r>
              <a:rPr lang="ko-KR" altLang="en-US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총 </a:t>
            </a:r>
            <a:r>
              <a:rPr lang="en-US" altLang="ko-KR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23214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FB23B82-A851-3C87-1C65-C61D8986911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92CEE9A-D85D-4795-23B0-903AC85B21CE}"/>
                </a:ext>
              </a:extLst>
            </p:cNvPr>
            <p:cNvGrpSpPr/>
            <p:nvPr/>
          </p:nvGrpSpPr>
          <p:grpSpPr>
            <a:xfrm>
              <a:off x="142874" y="209550"/>
              <a:ext cx="11915776" cy="6648450"/>
              <a:chOff x="142874" y="209550"/>
              <a:chExt cx="11915776" cy="6648450"/>
            </a:xfrm>
          </p:grpSpPr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18E34FA9-1BDF-2A9E-7E69-FD80814B4785}"/>
                  </a:ext>
                </a:extLst>
              </p:cNvPr>
              <p:cNvSpPr/>
              <p:nvPr/>
            </p:nvSpPr>
            <p:spPr>
              <a:xfrm>
                <a:off x="142875" y="209550"/>
                <a:ext cx="11915775" cy="6648450"/>
              </a:xfrm>
              <a:prstGeom prst="round2SameRect">
                <a:avLst>
                  <a:gd name="adj1" fmla="val 2914"/>
                  <a:gd name="adj2" fmla="val 0"/>
                </a:avLst>
              </a:prstGeom>
              <a:solidFill>
                <a:srgbClr val="45D9FD"/>
              </a:solidFill>
              <a:ln>
                <a:noFill/>
              </a:ln>
              <a:effectLst>
                <a:outerShdw blurRad="152400" dist="38100" dir="16200000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위쪽 모서리 6">
                <a:extLst>
                  <a:ext uri="{FF2B5EF4-FFF2-40B4-BE49-F238E27FC236}">
                    <a16:creationId xmlns:a16="http://schemas.microsoft.com/office/drawing/2014/main" id="{4C075575-3145-975D-FC83-9E6E2E43627D}"/>
                  </a:ext>
                </a:extLst>
              </p:cNvPr>
              <p:cNvSpPr/>
              <p:nvPr/>
            </p:nvSpPr>
            <p:spPr>
              <a:xfrm>
                <a:off x="142874" y="723900"/>
                <a:ext cx="11915776" cy="6134100"/>
              </a:xfrm>
              <a:prstGeom prst="round2SameRect">
                <a:avLst>
                  <a:gd name="adj1" fmla="val 3319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4AAEA23-FABB-9473-AB66-FD77FB7FA3D2}"/>
                </a:ext>
              </a:extLst>
            </p:cNvPr>
            <p:cNvSpPr txBox="1"/>
            <p:nvPr/>
          </p:nvSpPr>
          <p:spPr>
            <a:xfrm>
              <a:off x="625997" y="262235"/>
              <a:ext cx="29249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EDA(</a:t>
              </a:r>
              <a:r>
                <a:rPr lang="en-US" altLang="ko-KR" sz="2400" i="1" kern="0" dirty="0" err="1">
                  <a:ln w="9525">
                    <a:noFill/>
                  </a:ln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train_data</a:t>
              </a:r>
              <a:r>
                <a: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)</a:t>
              </a:r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3121BCA-CA92-06B6-388B-D0FAD98C7371}"/>
                </a:ext>
              </a:extLst>
            </p:cNvPr>
            <p:cNvSpPr/>
            <p:nvPr/>
          </p:nvSpPr>
          <p:spPr>
            <a:xfrm>
              <a:off x="330723" y="314920"/>
              <a:ext cx="334644" cy="334644"/>
            </a:xfrm>
            <a:prstGeom prst="ellipse">
              <a:avLst/>
            </a:prstGeom>
            <a:solidFill>
              <a:srgbClr val="0818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2</a:t>
              </a:r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pic>
          <p:nvPicPr>
            <p:cNvPr id="2" name="그림 1" descr="폰트, 그래픽, 로고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159EE8BE-765F-1462-760B-A9920CA35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6980" y="860209"/>
              <a:ext cx="695452" cy="268401"/>
            </a:xfrm>
            <a:prstGeom prst="rect">
              <a:avLst/>
            </a:prstGeom>
          </p:spPr>
        </p:pic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A9A5C5C-E052-6BD7-559E-DA7148404459}"/>
              </a:ext>
            </a:extLst>
          </p:cNvPr>
          <p:cNvSpPr/>
          <p:nvPr/>
        </p:nvSpPr>
        <p:spPr>
          <a:xfrm>
            <a:off x="370525" y="1010785"/>
            <a:ext cx="2245997" cy="295520"/>
          </a:xfrm>
          <a:prstGeom prst="roundRect">
            <a:avLst>
              <a:gd name="adj" fmla="val 50000"/>
            </a:avLst>
          </a:prstGeom>
          <a:solidFill>
            <a:srgbClr val="08182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</a:t>
            </a:r>
            <a:r>
              <a:rPr lang="ko-KR" altLang="en-US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별 </a:t>
            </a:r>
            <a:r>
              <a:rPr lang="en-US" altLang="ko-KR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EDA </a:t>
            </a:r>
            <a:r>
              <a:rPr lang="ko-KR" altLang="en-US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시각화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9334591-38EC-B902-8FFA-887780694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78" y="1574665"/>
            <a:ext cx="4443909" cy="455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7E39A11A-BB3E-8E00-F1E5-8CFDF91F3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306" y="1576214"/>
            <a:ext cx="4442400" cy="455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5137AD-30CC-D1F4-85C3-31E4FC385C50}"/>
              </a:ext>
            </a:extLst>
          </p:cNvPr>
          <p:cNvSpPr txBox="1"/>
          <p:nvPr/>
        </p:nvSpPr>
        <p:spPr>
          <a:xfrm>
            <a:off x="498045" y="6164514"/>
            <a:ext cx="58983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단어 수가 증가할수록 </a:t>
            </a:r>
            <a:r>
              <a:rPr lang="en-US" altLang="ko-KR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score </a:t>
            </a:r>
            <a:r>
              <a:rPr lang="ko-KR" altLang="en-US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점수도 증가하는 경향을 보임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19C28E-DF6A-305C-D146-D99E3AEAF091}"/>
              </a:ext>
            </a:extLst>
          </p:cNvPr>
          <p:cNvSpPr txBox="1"/>
          <p:nvPr/>
        </p:nvSpPr>
        <p:spPr>
          <a:xfrm>
            <a:off x="6160265" y="6164514"/>
            <a:ext cx="58983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작성시간이 증가함에 따라 </a:t>
            </a:r>
            <a:r>
              <a:rPr lang="en-US" altLang="ko-KR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score</a:t>
            </a:r>
            <a:r>
              <a:rPr lang="ko-KR" altLang="en-US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증가한다는 경향이 명확하지 않음</a:t>
            </a:r>
            <a:endParaRPr lang="en-US" altLang="ko-KR" sz="16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이상치 확인</a:t>
            </a:r>
          </a:p>
        </p:txBody>
      </p:sp>
    </p:spTree>
    <p:extLst>
      <p:ext uri="{BB962C8B-B14F-4D97-AF65-F5344CB8AC3E}">
        <p14:creationId xmlns:p14="http://schemas.microsoft.com/office/powerpoint/2010/main" val="2383370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45D9FD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EF44127-CECE-56FE-6558-0F4C11D3E79F}"/>
              </a:ext>
            </a:extLst>
          </p:cNvPr>
          <p:cNvSpPr txBox="1"/>
          <p:nvPr/>
        </p:nvSpPr>
        <p:spPr>
          <a:xfrm>
            <a:off x="2914651" y="3056721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i="1" kern="0" dirty="0">
                <a:ln w="12700">
                  <a:noFill/>
                </a:ln>
                <a:solidFill>
                  <a:srgbClr val="44546A">
                    <a:lumMod val="7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Ⅲ. </a:t>
            </a:r>
            <a:r>
              <a:rPr lang="ko-KR" altLang="en-US" sz="4400" i="1" kern="0" dirty="0">
                <a:ln w="12700">
                  <a:noFill/>
                </a:ln>
                <a:solidFill>
                  <a:srgbClr val="44546A">
                    <a:lumMod val="7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베이스모델 적용</a:t>
            </a:r>
            <a:endParaRPr lang="en-US" altLang="ko-KR" sz="1200" kern="0" dirty="0">
              <a:solidFill>
                <a:prstClr val="white">
                  <a:lumMod val="7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19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7A6A4DA-23B1-1D61-6CC6-6A312C48F8A6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92CEE9A-D85D-4795-23B0-903AC85B21CE}"/>
                </a:ext>
              </a:extLst>
            </p:cNvPr>
            <p:cNvGrpSpPr/>
            <p:nvPr/>
          </p:nvGrpSpPr>
          <p:grpSpPr>
            <a:xfrm>
              <a:off x="142874" y="209550"/>
              <a:ext cx="11915776" cy="6648450"/>
              <a:chOff x="142874" y="209550"/>
              <a:chExt cx="11915776" cy="6648450"/>
            </a:xfrm>
          </p:grpSpPr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18E34FA9-1BDF-2A9E-7E69-FD80814B4785}"/>
                  </a:ext>
                </a:extLst>
              </p:cNvPr>
              <p:cNvSpPr/>
              <p:nvPr/>
            </p:nvSpPr>
            <p:spPr>
              <a:xfrm>
                <a:off x="142875" y="209550"/>
                <a:ext cx="11915775" cy="6648450"/>
              </a:xfrm>
              <a:prstGeom prst="round2SameRect">
                <a:avLst>
                  <a:gd name="adj1" fmla="val 2914"/>
                  <a:gd name="adj2" fmla="val 0"/>
                </a:avLst>
              </a:prstGeom>
              <a:solidFill>
                <a:srgbClr val="45D9FD"/>
              </a:solidFill>
              <a:ln>
                <a:noFill/>
              </a:ln>
              <a:effectLst>
                <a:outerShdw blurRad="152400" dist="38100" dir="16200000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위쪽 모서리 6">
                <a:extLst>
                  <a:ext uri="{FF2B5EF4-FFF2-40B4-BE49-F238E27FC236}">
                    <a16:creationId xmlns:a16="http://schemas.microsoft.com/office/drawing/2014/main" id="{4C075575-3145-975D-FC83-9E6E2E43627D}"/>
                  </a:ext>
                </a:extLst>
              </p:cNvPr>
              <p:cNvSpPr/>
              <p:nvPr/>
            </p:nvSpPr>
            <p:spPr>
              <a:xfrm>
                <a:off x="142874" y="723900"/>
                <a:ext cx="11915776" cy="6134100"/>
              </a:xfrm>
              <a:prstGeom prst="round2SameRect">
                <a:avLst>
                  <a:gd name="adj1" fmla="val 3319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C38C00A-0FC1-0AA5-44B9-27CE86E72021}"/>
                </a:ext>
              </a:extLst>
            </p:cNvPr>
            <p:cNvSpPr txBox="1"/>
            <p:nvPr/>
          </p:nvSpPr>
          <p:spPr>
            <a:xfrm>
              <a:off x="625997" y="262235"/>
              <a:ext cx="355695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400" i="1" kern="0" dirty="0">
                  <a:ln w="9525">
                    <a:noFill/>
                  </a:ln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첫 번째 베이스라인 모델</a:t>
              </a:r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2FEF2D3-9408-9F97-DA4A-6F9BBFD70467}"/>
                </a:ext>
              </a:extLst>
            </p:cNvPr>
            <p:cNvSpPr/>
            <p:nvPr/>
          </p:nvSpPr>
          <p:spPr>
            <a:xfrm>
              <a:off x="330723" y="314920"/>
              <a:ext cx="334644" cy="334644"/>
            </a:xfrm>
            <a:prstGeom prst="ellipse">
              <a:avLst/>
            </a:prstGeom>
            <a:solidFill>
              <a:srgbClr val="0818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</a:t>
              </a:r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pic>
          <p:nvPicPr>
            <p:cNvPr id="2" name="그림 1" descr="폰트, 그래픽, 로고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DCA80749-3642-EDCF-1233-DE5039671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6980" y="860209"/>
              <a:ext cx="695452" cy="268401"/>
            </a:xfrm>
            <a:prstGeom prst="rect">
              <a:avLst/>
            </a:prstGeom>
          </p:spPr>
        </p:pic>
      </p:grpSp>
      <p:pic>
        <p:nvPicPr>
          <p:cNvPr id="8195" name="Picture 3">
            <a:extLst>
              <a:ext uri="{FF2B5EF4-FFF2-40B4-BE49-F238E27FC236}">
                <a16:creationId xmlns:a16="http://schemas.microsoft.com/office/drawing/2014/main" id="{91C8D0DD-BFCC-9A2A-4AB7-098719261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45" y="2101752"/>
            <a:ext cx="5440262" cy="340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D12E084-7905-5A75-6F3E-7F1C25DAE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511" y="3386574"/>
            <a:ext cx="2374072" cy="228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>
            <a:extLst>
              <a:ext uri="{FF2B5EF4-FFF2-40B4-BE49-F238E27FC236}">
                <a16:creationId xmlns:a16="http://schemas.microsoft.com/office/drawing/2014/main" id="{F679C23A-1B13-6AEB-FBCC-EF0B4D78A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3" y="5835789"/>
            <a:ext cx="11906252" cy="79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E3C0C219-725D-04C8-9D46-B240FEE74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695" y="2132492"/>
            <a:ext cx="3556958" cy="215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797768-92AC-7D5B-5088-C9AFF7514DEC}"/>
              </a:ext>
            </a:extLst>
          </p:cNvPr>
          <p:cNvSpPr txBox="1"/>
          <p:nvPr/>
        </p:nvSpPr>
        <p:spPr>
          <a:xfrm>
            <a:off x="498045" y="1429038"/>
            <a:ext cx="58983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팀원 개개인이 만든 피처들을 사용해서 베이스라인 구축 완료</a:t>
            </a:r>
            <a:endParaRPr lang="en-US" altLang="ko-KR" sz="16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RMSE : 0.734</a:t>
            </a:r>
            <a:endParaRPr lang="ko-KR" altLang="en-US" sz="16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48D1A8A-2318-B380-9008-33654DAEA405}"/>
              </a:ext>
            </a:extLst>
          </p:cNvPr>
          <p:cNvGrpSpPr/>
          <p:nvPr/>
        </p:nvGrpSpPr>
        <p:grpSpPr>
          <a:xfrm>
            <a:off x="665367" y="932979"/>
            <a:ext cx="4126552" cy="386535"/>
            <a:chOff x="665367" y="932979"/>
            <a:chExt cx="4126552" cy="386535"/>
          </a:xfrm>
        </p:grpSpPr>
        <p:sp>
          <p:nvSpPr>
            <p:cNvPr id="20" name="평행 사변형 19">
              <a:extLst>
                <a:ext uri="{FF2B5EF4-FFF2-40B4-BE49-F238E27FC236}">
                  <a16:creationId xmlns:a16="http://schemas.microsoft.com/office/drawing/2014/main" id="{18A062B9-2A30-9935-4A48-4EFC5A105BA5}"/>
                </a:ext>
              </a:extLst>
            </p:cNvPr>
            <p:cNvSpPr/>
            <p:nvPr/>
          </p:nvSpPr>
          <p:spPr>
            <a:xfrm>
              <a:off x="1070896" y="932979"/>
              <a:ext cx="3315495" cy="386535"/>
            </a:xfrm>
            <a:prstGeom prst="parallelogram">
              <a:avLst>
                <a:gd name="adj" fmla="val 94135"/>
              </a:avLst>
            </a:prstGeom>
            <a:solidFill>
              <a:srgbClr val="EE25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XGBoost</a:t>
              </a:r>
              <a:endPara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D2CB9DA-2BB1-D991-B88D-023C60D38077}"/>
                </a:ext>
              </a:extLst>
            </p:cNvPr>
            <p:cNvGrpSpPr/>
            <p:nvPr/>
          </p:nvGrpSpPr>
          <p:grpSpPr>
            <a:xfrm>
              <a:off x="4081588" y="948219"/>
              <a:ext cx="710331" cy="367661"/>
              <a:chOff x="6681728" y="-1148721"/>
              <a:chExt cx="605506" cy="344949"/>
            </a:xfrm>
          </p:grpSpPr>
          <p:sp>
            <p:nvSpPr>
              <p:cNvPr id="25" name="평행 사변형 24">
                <a:extLst>
                  <a:ext uri="{FF2B5EF4-FFF2-40B4-BE49-F238E27FC236}">
                    <a16:creationId xmlns:a16="http://schemas.microsoft.com/office/drawing/2014/main" id="{9C9E878E-F9FF-86B5-AB0C-EC6769DC4FB3}"/>
                  </a:ext>
                </a:extLst>
              </p:cNvPr>
              <p:cNvSpPr/>
              <p:nvPr/>
            </p:nvSpPr>
            <p:spPr>
              <a:xfrm>
                <a:off x="6862878" y="-1148721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EE25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25841CE7-C712-959D-9B53-CED341BF1D81}"/>
                  </a:ext>
                </a:extLst>
              </p:cNvPr>
              <p:cNvSpPr/>
              <p:nvPr/>
            </p:nvSpPr>
            <p:spPr>
              <a:xfrm>
                <a:off x="6681728" y="-1148721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F8A6B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6AC18D7F-24DA-2E07-1B08-61BDAA3ED7FB}"/>
                </a:ext>
              </a:extLst>
            </p:cNvPr>
            <p:cNvGrpSpPr/>
            <p:nvPr/>
          </p:nvGrpSpPr>
          <p:grpSpPr>
            <a:xfrm>
              <a:off x="665367" y="935850"/>
              <a:ext cx="685123" cy="367661"/>
              <a:chOff x="7512848" y="-1362588"/>
              <a:chExt cx="584018" cy="344949"/>
            </a:xfrm>
          </p:grpSpPr>
          <p:sp>
            <p:nvSpPr>
              <p:cNvPr id="23" name="평행 사변형 22">
                <a:extLst>
                  <a:ext uri="{FF2B5EF4-FFF2-40B4-BE49-F238E27FC236}">
                    <a16:creationId xmlns:a16="http://schemas.microsoft.com/office/drawing/2014/main" id="{2B02318D-ECC3-26F1-9E4B-479C3ED5CCAB}"/>
                  </a:ext>
                </a:extLst>
              </p:cNvPr>
              <p:cNvSpPr/>
              <p:nvPr/>
            </p:nvSpPr>
            <p:spPr>
              <a:xfrm>
                <a:off x="7512848" y="-1362588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EE25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A611121B-7AE0-C903-7644-EE16C17706B8}"/>
                  </a:ext>
                </a:extLst>
              </p:cNvPr>
              <p:cNvSpPr/>
              <p:nvPr/>
            </p:nvSpPr>
            <p:spPr>
              <a:xfrm>
                <a:off x="7672510" y="-1362588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F8A6B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2655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7A6A4DA-23B1-1D61-6CC6-6A312C48F8A6}"/>
              </a:ext>
            </a:extLst>
          </p:cNvPr>
          <p:cNvGrpSpPr/>
          <p:nvPr/>
        </p:nvGrpSpPr>
        <p:grpSpPr>
          <a:xfrm>
            <a:off x="138112" y="209550"/>
            <a:ext cx="11915776" cy="6648450"/>
            <a:chOff x="142874" y="209550"/>
            <a:chExt cx="11915776" cy="66484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92CEE9A-D85D-4795-23B0-903AC85B21CE}"/>
                </a:ext>
              </a:extLst>
            </p:cNvPr>
            <p:cNvGrpSpPr/>
            <p:nvPr/>
          </p:nvGrpSpPr>
          <p:grpSpPr>
            <a:xfrm>
              <a:off x="142874" y="209550"/>
              <a:ext cx="11915776" cy="6648450"/>
              <a:chOff x="142874" y="209550"/>
              <a:chExt cx="11915776" cy="6648450"/>
            </a:xfrm>
          </p:grpSpPr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18E34FA9-1BDF-2A9E-7E69-FD80814B4785}"/>
                  </a:ext>
                </a:extLst>
              </p:cNvPr>
              <p:cNvSpPr/>
              <p:nvPr/>
            </p:nvSpPr>
            <p:spPr>
              <a:xfrm>
                <a:off x="142875" y="209550"/>
                <a:ext cx="11915775" cy="6648450"/>
              </a:xfrm>
              <a:prstGeom prst="round2SameRect">
                <a:avLst>
                  <a:gd name="adj1" fmla="val 2914"/>
                  <a:gd name="adj2" fmla="val 0"/>
                </a:avLst>
              </a:prstGeom>
              <a:solidFill>
                <a:srgbClr val="45D9FD"/>
              </a:solidFill>
              <a:ln>
                <a:noFill/>
              </a:ln>
              <a:effectLst>
                <a:outerShdw blurRad="152400" dist="38100" dir="16200000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위쪽 모서리 6">
                <a:extLst>
                  <a:ext uri="{FF2B5EF4-FFF2-40B4-BE49-F238E27FC236}">
                    <a16:creationId xmlns:a16="http://schemas.microsoft.com/office/drawing/2014/main" id="{4C075575-3145-975D-FC83-9E6E2E43627D}"/>
                  </a:ext>
                </a:extLst>
              </p:cNvPr>
              <p:cNvSpPr/>
              <p:nvPr/>
            </p:nvSpPr>
            <p:spPr>
              <a:xfrm>
                <a:off x="142874" y="723900"/>
                <a:ext cx="11915776" cy="6134100"/>
              </a:xfrm>
              <a:prstGeom prst="round2SameRect">
                <a:avLst>
                  <a:gd name="adj1" fmla="val 3319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2FEF2D3-9408-9F97-DA4A-6F9BBFD70467}"/>
                </a:ext>
              </a:extLst>
            </p:cNvPr>
            <p:cNvSpPr/>
            <p:nvPr/>
          </p:nvSpPr>
          <p:spPr>
            <a:xfrm>
              <a:off x="330723" y="314920"/>
              <a:ext cx="334644" cy="334644"/>
            </a:xfrm>
            <a:prstGeom prst="ellipse">
              <a:avLst/>
            </a:prstGeom>
            <a:solidFill>
              <a:srgbClr val="0818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2</a:t>
              </a:r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pic>
          <p:nvPicPr>
            <p:cNvPr id="2" name="그림 1" descr="폰트, 그래픽, 로고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DCA80749-3642-EDCF-1233-DE5039671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6980" y="860209"/>
              <a:ext cx="695452" cy="26840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99304D5-1C8B-2C55-84F0-873F714D9731}"/>
              </a:ext>
            </a:extLst>
          </p:cNvPr>
          <p:cNvSpPr txBox="1"/>
          <p:nvPr/>
        </p:nvSpPr>
        <p:spPr>
          <a:xfrm>
            <a:off x="625997" y="262235"/>
            <a:ext cx="35569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i="1" kern="0" dirty="0">
                <a:ln w="9525">
                  <a:noFill/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두 번째 베이스라인 모델</a:t>
            </a:r>
            <a:endParaRPr lang="ko-KR" altLang="en-US" dirty="0">
              <a:solidFill>
                <a:prstClr val="black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2CB6B5C-6EE2-B91C-0955-6A54D19C9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229" y="2219757"/>
            <a:ext cx="8019684" cy="35259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FCB6C022-012E-4EEB-40B3-7E14B7F61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1" y="5844647"/>
            <a:ext cx="11915774" cy="91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D8DA557-6425-1056-C3BB-8A4A4459CC81}"/>
              </a:ext>
            </a:extLst>
          </p:cNvPr>
          <p:cNvSpPr txBox="1"/>
          <p:nvPr/>
        </p:nvSpPr>
        <p:spPr>
          <a:xfrm>
            <a:off x="489487" y="1394586"/>
            <a:ext cx="58983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상위 </a:t>
            </a:r>
            <a:r>
              <a:rPr lang="ko-KR" altLang="en-US" sz="16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캐글러의</a:t>
            </a:r>
            <a:r>
              <a:rPr lang="ko-KR" altLang="en-US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코드에서 사용된 피처들을 도입하여 시도</a:t>
            </a:r>
            <a:endParaRPr lang="en-US" altLang="ko-KR" sz="16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다양한 피처를 사용해서 성능이 많이 향상됨</a:t>
            </a:r>
            <a:endParaRPr lang="en-US" altLang="ko-KR" sz="16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RMSE : 0.611</a:t>
            </a:r>
            <a:endParaRPr lang="ko-KR" altLang="en-US" sz="16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3E20B15-ECC7-3003-E751-62328E047253}"/>
              </a:ext>
            </a:extLst>
          </p:cNvPr>
          <p:cNvGrpSpPr/>
          <p:nvPr/>
        </p:nvGrpSpPr>
        <p:grpSpPr>
          <a:xfrm>
            <a:off x="665367" y="932979"/>
            <a:ext cx="4126552" cy="386535"/>
            <a:chOff x="665367" y="932979"/>
            <a:chExt cx="4126552" cy="386535"/>
          </a:xfrm>
        </p:grpSpPr>
        <p:sp>
          <p:nvSpPr>
            <p:cNvPr id="21" name="평행 사변형 20">
              <a:extLst>
                <a:ext uri="{FF2B5EF4-FFF2-40B4-BE49-F238E27FC236}">
                  <a16:creationId xmlns:a16="http://schemas.microsoft.com/office/drawing/2014/main" id="{16DABB85-ADED-5FD5-E694-550678B0AA24}"/>
                </a:ext>
              </a:extLst>
            </p:cNvPr>
            <p:cNvSpPr/>
            <p:nvPr/>
          </p:nvSpPr>
          <p:spPr>
            <a:xfrm>
              <a:off x="1070896" y="932979"/>
              <a:ext cx="3315495" cy="386535"/>
            </a:xfrm>
            <a:prstGeom prst="parallelogram">
              <a:avLst>
                <a:gd name="adj" fmla="val 94135"/>
              </a:avLst>
            </a:prstGeom>
            <a:solidFill>
              <a:srgbClr val="EE25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LightGBM</a:t>
              </a: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sz="20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캐글러</a:t>
              </a: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4AF694D-57B2-9973-A09A-9CFA611604D6}"/>
                </a:ext>
              </a:extLst>
            </p:cNvPr>
            <p:cNvGrpSpPr/>
            <p:nvPr/>
          </p:nvGrpSpPr>
          <p:grpSpPr>
            <a:xfrm>
              <a:off x="4081588" y="948219"/>
              <a:ext cx="710331" cy="367661"/>
              <a:chOff x="6681728" y="-1148721"/>
              <a:chExt cx="605506" cy="344949"/>
            </a:xfrm>
          </p:grpSpPr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616D7510-B042-AB72-F626-A5B0681F835E}"/>
                  </a:ext>
                </a:extLst>
              </p:cNvPr>
              <p:cNvSpPr/>
              <p:nvPr/>
            </p:nvSpPr>
            <p:spPr>
              <a:xfrm>
                <a:off x="6862878" y="-1148721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EE25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" name="평행 사변형 26">
                <a:extLst>
                  <a:ext uri="{FF2B5EF4-FFF2-40B4-BE49-F238E27FC236}">
                    <a16:creationId xmlns:a16="http://schemas.microsoft.com/office/drawing/2014/main" id="{2AF92B48-BC83-57EE-F01F-77D5980D869B}"/>
                  </a:ext>
                </a:extLst>
              </p:cNvPr>
              <p:cNvSpPr/>
              <p:nvPr/>
            </p:nvSpPr>
            <p:spPr>
              <a:xfrm>
                <a:off x="6681728" y="-1148721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F8A6B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95A019B-0789-B2EE-FF46-2A8547530B39}"/>
                </a:ext>
              </a:extLst>
            </p:cNvPr>
            <p:cNvGrpSpPr/>
            <p:nvPr/>
          </p:nvGrpSpPr>
          <p:grpSpPr>
            <a:xfrm>
              <a:off x="665367" y="935850"/>
              <a:ext cx="685123" cy="367661"/>
              <a:chOff x="7512848" y="-1362588"/>
              <a:chExt cx="584018" cy="344949"/>
            </a:xfrm>
          </p:grpSpPr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B7CAA508-A29C-66C4-4B85-774CEC78FB03}"/>
                  </a:ext>
                </a:extLst>
              </p:cNvPr>
              <p:cNvSpPr/>
              <p:nvPr/>
            </p:nvSpPr>
            <p:spPr>
              <a:xfrm>
                <a:off x="7512848" y="-1362588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EE25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5" name="평행 사변형 24">
                <a:extLst>
                  <a:ext uri="{FF2B5EF4-FFF2-40B4-BE49-F238E27FC236}">
                    <a16:creationId xmlns:a16="http://schemas.microsoft.com/office/drawing/2014/main" id="{67F1E163-7B92-63E2-53A3-09AED5179995}"/>
                  </a:ext>
                </a:extLst>
              </p:cNvPr>
              <p:cNvSpPr/>
              <p:nvPr/>
            </p:nvSpPr>
            <p:spPr>
              <a:xfrm>
                <a:off x="7672510" y="-1362588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F8A6B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6378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45D9FD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EF44127-CECE-56FE-6558-0F4C11D3E79F}"/>
              </a:ext>
            </a:extLst>
          </p:cNvPr>
          <p:cNvSpPr txBox="1"/>
          <p:nvPr/>
        </p:nvSpPr>
        <p:spPr>
          <a:xfrm>
            <a:off x="2914651" y="3056721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i="1" kern="0" dirty="0">
                <a:ln w="12700">
                  <a:noFill/>
                </a:ln>
                <a:solidFill>
                  <a:srgbClr val="44546A">
                    <a:lumMod val="7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Ⅳ. </a:t>
            </a:r>
            <a:r>
              <a:rPr lang="ko-KR" altLang="en-US" sz="4400" i="1" kern="0" dirty="0">
                <a:ln w="12700">
                  <a:noFill/>
                </a:ln>
                <a:solidFill>
                  <a:srgbClr val="44546A">
                    <a:lumMod val="7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성능 개선</a:t>
            </a:r>
            <a:endParaRPr lang="en-US" altLang="ko-KR" sz="1200" kern="0" dirty="0">
              <a:solidFill>
                <a:prstClr val="white">
                  <a:lumMod val="7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4040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CBEFA42-F5B9-AEA2-8A81-C7649EF65FE1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92CEE9A-D85D-4795-23B0-903AC85B21CE}"/>
                </a:ext>
              </a:extLst>
            </p:cNvPr>
            <p:cNvGrpSpPr/>
            <p:nvPr/>
          </p:nvGrpSpPr>
          <p:grpSpPr>
            <a:xfrm>
              <a:off x="142874" y="209550"/>
              <a:ext cx="11915776" cy="6648450"/>
              <a:chOff x="142874" y="209550"/>
              <a:chExt cx="11915776" cy="6648450"/>
            </a:xfrm>
          </p:grpSpPr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18E34FA9-1BDF-2A9E-7E69-FD80814B4785}"/>
                  </a:ext>
                </a:extLst>
              </p:cNvPr>
              <p:cNvSpPr/>
              <p:nvPr/>
            </p:nvSpPr>
            <p:spPr>
              <a:xfrm>
                <a:off x="142875" y="209550"/>
                <a:ext cx="11915775" cy="6648450"/>
              </a:xfrm>
              <a:prstGeom prst="round2SameRect">
                <a:avLst>
                  <a:gd name="adj1" fmla="val 2914"/>
                  <a:gd name="adj2" fmla="val 0"/>
                </a:avLst>
              </a:prstGeom>
              <a:solidFill>
                <a:srgbClr val="45D9FD"/>
              </a:solidFill>
              <a:ln>
                <a:noFill/>
              </a:ln>
              <a:effectLst>
                <a:outerShdw blurRad="152400" dist="38100" dir="16200000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위쪽 모서리 6">
                <a:extLst>
                  <a:ext uri="{FF2B5EF4-FFF2-40B4-BE49-F238E27FC236}">
                    <a16:creationId xmlns:a16="http://schemas.microsoft.com/office/drawing/2014/main" id="{4C075575-3145-975D-FC83-9E6E2E43627D}"/>
                  </a:ext>
                </a:extLst>
              </p:cNvPr>
              <p:cNvSpPr/>
              <p:nvPr/>
            </p:nvSpPr>
            <p:spPr>
              <a:xfrm>
                <a:off x="142874" y="723900"/>
                <a:ext cx="11915776" cy="6134100"/>
              </a:xfrm>
              <a:prstGeom prst="round2SameRect">
                <a:avLst>
                  <a:gd name="adj1" fmla="val 3319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C38C00A-0FC1-0AA5-44B9-27CE86E72021}"/>
                </a:ext>
              </a:extLst>
            </p:cNvPr>
            <p:cNvSpPr txBox="1"/>
            <p:nvPr/>
          </p:nvSpPr>
          <p:spPr>
            <a:xfrm>
              <a:off x="625997" y="262235"/>
              <a:ext cx="362231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400" i="1" kern="0" dirty="0">
                  <a:ln w="9525">
                    <a:noFill/>
                  </a:ln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추가 피처 생성</a:t>
              </a:r>
              <a:r>
                <a: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(</a:t>
              </a:r>
              <a:r>
                <a:rPr lang="ko-KR" altLang="en-US" sz="2400" i="1" kern="0" dirty="0" err="1">
                  <a:ln w="9525">
                    <a:noFill/>
                  </a:ln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논문참조</a:t>
              </a:r>
              <a:r>
                <a: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)</a:t>
              </a:r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2FEF2D3-9408-9F97-DA4A-6F9BBFD70467}"/>
                </a:ext>
              </a:extLst>
            </p:cNvPr>
            <p:cNvSpPr/>
            <p:nvPr/>
          </p:nvSpPr>
          <p:spPr>
            <a:xfrm>
              <a:off x="330723" y="314920"/>
              <a:ext cx="334644" cy="334644"/>
            </a:xfrm>
            <a:prstGeom prst="ellipse">
              <a:avLst/>
            </a:prstGeom>
            <a:solidFill>
              <a:srgbClr val="0818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</a:t>
              </a:r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pic>
          <p:nvPicPr>
            <p:cNvPr id="2" name="그림 1" descr="폰트, 그래픽, 로고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1B1775A3-2E88-0882-B2EA-39301548C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6980" y="860209"/>
              <a:ext cx="695452" cy="268401"/>
            </a:xfrm>
            <a:prstGeom prst="rect">
              <a:avLst/>
            </a:prstGeom>
          </p:spPr>
        </p:pic>
      </p:grp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1641927-EC00-F781-FB04-67CF1C6BC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66" y="1515461"/>
            <a:ext cx="5271221" cy="50276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DA0FBBBC-525F-F4C1-37BC-D6584E249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526" y="2244567"/>
            <a:ext cx="5680106" cy="29528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AC396A41-D80F-DDB0-3973-9376337653A1}"/>
              </a:ext>
            </a:extLst>
          </p:cNvPr>
          <p:cNvGrpSpPr/>
          <p:nvPr/>
        </p:nvGrpSpPr>
        <p:grpSpPr>
          <a:xfrm>
            <a:off x="665367" y="932979"/>
            <a:ext cx="4126552" cy="386535"/>
            <a:chOff x="665367" y="932979"/>
            <a:chExt cx="4126552" cy="386535"/>
          </a:xfrm>
        </p:grpSpPr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FFA59CC0-0E49-6F40-6AFF-B1C2ADFA48BB}"/>
                </a:ext>
              </a:extLst>
            </p:cNvPr>
            <p:cNvSpPr/>
            <p:nvPr/>
          </p:nvSpPr>
          <p:spPr>
            <a:xfrm>
              <a:off x="1070896" y="932979"/>
              <a:ext cx="3276001" cy="386535"/>
            </a:xfrm>
            <a:prstGeom prst="parallelogram">
              <a:avLst>
                <a:gd name="adj" fmla="val 94135"/>
              </a:avLst>
            </a:prstGeom>
            <a:solidFill>
              <a:srgbClr val="EE25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72000" rtlCol="0" anchor="ctr"/>
            <a:lstStyle/>
            <a:p>
              <a:pPr algn="ctr"/>
              <a:r>
                <a:rPr lang="en-US" altLang="ko-KR" sz="20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KeyStroke</a:t>
              </a: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Measure</a:t>
              </a:r>
              <a:endPara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CEA289E-DB71-1C5A-601C-940F616C61A2}"/>
                </a:ext>
              </a:extLst>
            </p:cNvPr>
            <p:cNvGrpSpPr/>
            <p:nvPr/>
          </p:nvGrpSpPr>
          <p:grpSpPr>
            <a:xfrm>
              <a:off x="4081588" y="948219"/>
              <a:ext cx="710331" cy="367661"/>
              <a:chOff x="6681728" y="-1148721"/>
              <a:chExt cx="605506" cy="344949"/>
            </a:xfrm>
          </p:grpSpPr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28540B8B-2591-D1F5-241F-E51CDD764512}"/>
                  </a:ext>
                </a:extLst>
              </p:cNvPr>
              <p:cNvSpPr/>
              <p:nvPr/>
            </p:nvSpPr>
            <p:spPr>
              <a:xfrm>
                <a:off x="6862878" y="-1148721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EE25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3" name="평행 사변형 22">
                <a:extLst>
                  <a:ext uri="{FF2B5EF4-FFF2-40B4-BE49-F238E27FC236}">
                    <a16:creationId xmlns:a16="http://schemas.microsoft.com/office/drawing/2014/main" id="{3C573212-EECC-48F6-072D-2B54B6A6F7A8}"/>
                  </a:ext>
                </a:extLst>
              </p:cNvPr>
              <p:cNvSpPr/>
              <p:nvPr/>
            </p:nvSpPr>
            <p:spPr>
              <a:xfrm>
                <a:off x="6681728" y="-1148721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F8A6B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74CE97E-A76D-BF9F-B338-A8A878FD329D}"/>
                </a:ext>
              </a:extLst>
            </p:cNvPr>
            <p:cNvGrpSpPr/>
            <p:nvPr/>
          </p:nvGrpSpPr>
          <p:grpSpPr>
            <a:xfrm>
              <a:off x="665367" y="935850"/>
              <a:ext cx="685123" cy="367661"/>
              <a:chOff x="7512848" y="-1362588"/>
              <a:chExt cx="584018" cy="344949"/>
            </a:xfrm>
          </p:grpSpPr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3C1B3891-EC94-20BD-3144-742C0093C628}"/>
                  </a:ext>
                </a:extLst>
              </p:cNvPr>
              <p:cNvSpPr/>
              <p:nvPr/>
            </p:nvSpPr>
            <p:spPr>
              <a:xfrm>
                <a:off x="7512848" y="-1362588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EE25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1" name="평행 사변형 20">
                <a:extLst>
                  <a:ext uri="{FF2B5EF4-FFF2-40B4-BE49-F238E27FC236}">
                    <a16:creationId xmlns:a16="http://schemas.microsoft.com/office/drawing/2014/main" id="{8EC082DC-B362-10B6-612D-68548D8D2867}"/>
                  </a:ext>
                </a:extLst>
              </p:cNvPr>
              <p:cNvSpPr/>
              <p:nvPr/>
            </p:nvSpPr>
            <p:spPr>
              <a:xfrm>
                <a:off x="7672510" y="-1362588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F8A6B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1004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CBEFA42-F5B9-AEA2-8A81-C7649EF65FE1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92CEE9A-D85D-4795-23B0-903AC85B21CE}"/>
                </a:ext>
              </a:extLst>
            </p:cNvPr>
            <p:cNvGrpSpPr/>
            <p:nvPr/>
          </p:nvGrpSpPr>
          <p:grpSpPr>
            <a:xfrm>
              <a:off x="142874" y="209550"/>
              <a:ext cx="11915776" cy="6648450"/>
              <a:chOff x="142874" y="209550"/>
              <a:chExt cx="11915776" cy="6648450"/>
            </a:xfrm>
          </p:grpSpPr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18E34FA9-1BDF-2A9E-7E69-FD80814B4785}"/>
                  </a:ext>
                </a:extLst>
              </p:cNvPr>
              <p:cNvSpPr/>
              <p:nvPr/>
            </p:nvSpPr>
            <p:spPr>
              <a:xfrm>
                <a:off x="142875" y="209550"/>
                <a:ext cx="11915775" cy="6648450"/>
              </a:xfrm>
              <a:prstGeom prst="round2SameRect">
                <a:avLst>
                  <a:gd name="adj1" fmla="val 2914"/>
                  <a:gd name="adj2" fmla="val 0"/>
                </a:avLst>
              </a:prstGeom>
              <a:solidFill>
                <a:srgbClr val="45D9FD"/>
              </a:solidFill>
              <a:ln>
                <a:noFill/>
              </a:ln>
              <a:effectLst>
                <a:outerShdw blurRad="152400" dist="38100" dir="16200000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위쪽 모서리 6">
                <a:extLst>
                  <a:ext uri="{FF2B5EF4-FFF2-40B4-BE49-F238E27FC236}">
                    <a16:creationId xmlns:a16="http://schemas.microsoft.com/office/drawing/2014/main" id="{4C075575-3145-975D-FC83-9E6E2E43627D}"/>
                  </a:ext>
                </a:extLst>
              </p:cNvPr>
              <p:cNvSpPr/>
              <p:nvPr/>
            </p:nvSpPr>
            <p:spPr>
              <a:xfrm>
                <a:off x="142874" y="723900"/>
                <a:ext cx="11915776" cy="6134100"/>
              </a:xfrm>
              <a:prstGeom prst="round2SameRect">
                <a:avLst>
                  <a:gd name="adj1" fmla="val 3319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C38C00A-0FC1-0AA5-44B9-27CE86E72021}"/>
                </a:ext>
              </a:extLst>
            </p:cNvPr>
            <p:cNvSpPr txBox="1"/>
            <p:nvPr/>
          </p:nvSpPr>
          <p:spPr>
            <a:xfrm>
              <a:off x="625997" y="262235"/>
              <a:ext cx="362231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400" i="1" kern="0" dirty="0">
                  <a:ln w="9525">
                    <a:noFill/>
                  </a:ln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추가 피처 생성</a:t>
              </a:r>
              <a:r>
                <a: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(</a:t>
              </a:r>
              <a:r>
                <a:rPr lang="ko-KR" altLang="en-US" sz="2400" i="1" kern="0" dirty="0" err="1">
                  <a:ln w="9525">
                    <a:noFill/>
                  </a:ln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논문참조</a:t>
              </a:r>
              <a:r>
                <a: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)</a:t>
              </a:r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2FEF2D3-9408-9F97-DA4A-6F9BBFD70467}"/>
                </a:ext>
              </a:extLst>
            </p:cNvPr>
            <p:cNvSpPr/>
            <p:nvPr/>
          </p:nvSpPr>
          <p:spPr>
            <a:xfrm>
              <a:off x="330723" y="314920"/>
              <a:ext cx="334644" cy="334644"/>
            </a:xfrm>
            <a:prstGeom prst="ellipse">
              <a:avLst/>
            </a:prstGeom>
            <a:solidFill>
              <a:srgbClr val="0818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</a:t>
              </a:r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pic>
          <p:nvPicPr>
            <p:cNvPr id="2" name="그림 1" descr="폰트, 그래픽, 로고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1B1775A3-2E88-0882-B2EA-39301548C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6980" y="860209"/>
              <a:ext cx="695452" cy="268401"/>
            </a:xfrm>
            <a:prstGeom prst="rect">
              <a:avLst/>
            </a:prstGeom>
          </p:spPr>
        </p:pic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75CE273-054D-FA86-7AD6-A7F2C9986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14" y="1789155"/>
            <a:ext cx="7173500" cy="37147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82762D03-51E4-0489-F593-3AB14F63E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432" y="1791818"/>
            <a:ext cx="3810000" cy="37147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3171B720-6DD1-91FC-5D96-00B98DE44245}"/>
              </a:ext>
            </a:extLst>
          </p:cNvPr>
          <p:cNvGrpSpPr/>
          <p:nvPr/>
        </p:nvGrpSpPr>
        <p:grpSpPr>
          <a:xfrm>
            <a:off x="665367" y="932979"/>
            <a:ext cx="4126552" cy="386535"/>
            <a:chOff x="665367" y="932979"/>
            <a:chExt cx="4126552" cy="386535"/>
          </a:xfrm>
        </p:grpSpPr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3DB705CD-13F0-2AE1-F985-0D5E16F675C1}"/>
                </a:ext>
              </a:extLst>
            </p:cNvPr>
            <p:cNvSpPr/>
            <p:nvPr/>
          </p:nvSpPr>
          <p:spPr>
            <a:xfrm>
              <a:off x="1070896" y="932979"/>
              <a:ext cx="3276001" cy="386535"/>
            </a:xfrm>
            <a:prstGeom prst="parallelogram">
              <a:avLst>
                <a:gd name="adj" fmla="val 94135"/>
              </a:avLst>
            </a:prstGeom>
            <a:solidFill>
              <a:srgbClr val="EE25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72000" rtlCol="0" anchor="ctr"/>
            <a:lstStyle/>
            <a:p>
              <a:pPr algn="ctr"/>
              <a:r>
                <a:rPr lang="en-US" altLang="ko-KR" sz="20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KeyStroke</a:t>
              </a: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Measure</a:t>
              </a:r>
              <a:endPara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693BEAA-BE89-42FD-AC10-5B4EEE00BC9D}"/>
                </a:ext>
              </a:extLst>
            </p:cNvPr>
            <p:cNvGrpSpPr/>
            <p:nvPr/>
          </p:nvGrpSpPr>
          <p:grpSpPr>
            <a:xfrm>
              <a:off x="4081588" y="948219"/>
              <a:ext cx="710331" cy="367661"/>
              <a:chOff x="6681728" y="-1148721"/>
              <a:chExt cx="605506" cy="344949"/>
            </a:xfrm>
          </p:grpSpPr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D0F7F165-D86B-CF0A-478A-0513FE4904D7}"/>
                  </a:ext>
                </a:extLst>
              </p:cNvPr>
              <p:cNvSpPr/>
              <p:nvPr/>
            </p:nvSpPr>
            <p:spPr>
              <a:xfrm>
                <a:off x="6862878" y="-1148721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EE25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1" name="평행 사변형 20">
                <a:extLst>
                  <a:ext uri="{FF2B5EF4-FFF2-40B4-BE49-F238E27FC236}">
                    <a16:creationId xmlns:a16="http://schemas.microsoft.com/office/drawing/2014/main" id="{6B8FD82A-C0FE-FDB7-744F-855A2D25B0F2}"/>
                  </a:ext>
                </a:extLst>
              </p:cNvPr>
              <p:cNvSpPr/>
              <p:nvPr/>
            </p:nvSpPr>
            <p:spPr>
              <a:xfrm>
                <a:off x="6681728" y="-1148721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F8A6B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AE026DE-9817-15DA-1E0C-A362BD061380}"/>
                </a:ext>
              </a:extLst>
            </p:cNvPr>
            <p:cNvGrpSpPr/>
            <p:nvPr/>
          </p:nvGrpSpPr>
          <p:grpSpPr>
            <a:xfrm>
              <a:off x="665367" y="935850"/>
              <a:ext cx="685123" cy="367661"/>
              <a:chOff x="7512848" y="-1362588"/>
              <a:chExt cx="584018" cy="344949"/>
            </a:xfrm>
          </p:grpSpPr>
          <p:sp>
            <p:nvSpPr>
              <p:cNvPr id="14" name="평행 사변형 13">
                <a:extLst>
                  <a:ext uri="{FF2B5EF4-FFF2-40B4-BE49-F238E27FC236}">
                    <a16:creationId xmlns:a16="http://schemas.microsoft.com/office/drawing/2014/main" id="{67435054-3C07-E075-5A45-470FB82588DB}"/>
                  </a:ext>
                </a:extLst>
              </p:cNvPr>
              <p:cNvSpPr/>
              <p:nvPr/>
            </p:nvSpPr>
            <p:spPr>
              <a:xfrm>
                <a:off x="7512848" y="-1362588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EE25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9" name="평행 사변형 18">
                <a:extLst>
                  <a:ext uri="{FF2B5EF4-FFF2-40B4-BE49-F238E27FC236}">
                    <a16:creationId xmlns:a16="http://schemas.microsoft.com/office/drawing/2014/main" id="{6A276FEA-F58A-74AB-4DDB-111B9C9D1ACF}"/>
                  </a:ext>
                </a:extLst>
              </p:cNvPr>
              <p:cNvSpPr/>
              <p:nvPr/>
            </p:nvSpPr>
            <p:spPr>
              <a:xfrm>
                <a:off x="7672510" y="-1362588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F8A6B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9769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E5CC00B0-0D58-986C-881A-5916D9449378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92CEE9A-D85D-4795-23B0-903AC85B21CE}"/>
                </a:ext>
              </a:extLst>
            </p:cNvPr>
            <p:cNvGrpSpPr/>
            <p:nvPr/>
          </p:nvGrpSpPr>
          <p:grpSpPr>
            <a:xfrm>
              <a:off x="142874" y="209550"/>
              <a:ext cx="11915776" cy="6648450"/>
              <a:chOff x="142874" y="209550"/>
              <a:chExt cx="11915776" cy="6648450"/>
            </a:xfrm>
          </p:grpSpPr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18E34FA9-1BDF-2A9E-7E69-FD80814B4785}"/>
                  </a:ext>
                </a:extLst>
              </p:cNvPr>
              <p:cNvSpPr/>
              <p:nvPr/>
            </p:nvSpPr>
            <p:spPr>
              <a:xfrm>
                <a:off x="142875" y="209550"/>
                <a:ext cx="11915775" cy="6648450"/>
              </a:xfrm>
              <a:prstGeom prst="round2SameRect">
                <a:avLst>
                  <a:gd name="adj1" fmla="val 2914"/>
                  <a:gd name="adj2" fmla="val 0"/>
                </a:avLst>
              </a:prstGeom>
              <a:solidFill>
                <a:srgbClr val="45D9FD"/>
              </a:solidFill>
              <a:ln>
                <a:noFill/>
              </a:ln>
              <a:effectLst>
                <a:outerShdw blurRad="152400" dist="38100" dir="16200000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위쪽 모서리 6">
                <a:extLst>
                  <a:ext uri="{FF2B5EF4-FFF2-40B4-BE49-F238E27FC236}">
                    <a16:creationId xmlns:a16="http://schemas.microsoft.com/office/drawing/2014/main" id="{4C075575-3145-975D-FC83-9E6E2E43627D}"/>
                  </a:ext>
                </a:extLst>
              </p:cNvPr>
              <p:cNvSpPr/>
              <p:nvPr/>
            </p:nvSpPr>
            <p:spPr>
              <a:xfrm>
                <a:off x="142874" y="723900"/>
                <a:ext cx="11915776" cy="6134100"/>
              </a:xfrm>
              <a:prstGeom prst="round2SameRect">
                <a:avLst>
                  <a:gd name="adj1" fmla="val 3319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3121BCA-CA92-06B6-388B-D0FAD98C7371}"/>
                </a:ext>
              </a:extLst>
            </p:cNvPr>
            <p:cNvSpPr/>
            <p:nvPr/>
          </p:nvSpPr>
          <p:spPr>
            <a:xfrm>
              <a:off x="330723" y="314920"/>
              <a:ext cx="334644" cy="334644"/>
            </a:xfrm>
            <a:prstGeom prst="ellipse">
              <a:avLst/>
            </a:prstGeom>
            <a:solidFill>
              <a:srgbClr val="0818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2</a:t>
              </a:r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ACD698A-51B3-75C2-7F51-D4ADE8278891}"/>
                </a:ext>
              </a:extLst>
            </p:cNvPr>
            <p:cNvSpPr txBox="1"/>
            <p:nvPr/>
          </p:nvSpPr>
          <p:spPr>
            <a:xfrm>
              <a:off x="625997" y="262235"/>
              <a:ext cx="301636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400" i="1" kern="0" dirty="0">
                  <a:ln w="9525">
                    <a:noFill/>
                  </a:ln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모델 훈련 및 성능검증</a:t>
              </a:r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pic>
        <p:nvPicPr>
          <p:cNvPr id="9" name="그림 8" descr="폰트, 그래픽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44C691FB-5252-B747-F100-FB325A6CE7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980" y="860209"/>
            <a:ext cx="695452" cy="268401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FD2DF6DF-4FDA-5482-2AF8-AB132BB2DDA0}"/>
              </a:ext>
            </a:extLst>
          </p:cNvPr>
          <p:cNvGrpSpPr/>
          <p:nvPr/>
        </p:nvGrpSpPr>
        <p:grpSpPr>
          <a:xfrm>
            <a:off x="665367" y="932979"/>
            <a:ext cx="4126552" cy="386535"/>
            <a:chOff x="665367" y="932979"/>
            <a:chExt cx="4126552" cy="386535"/>
          </a:xfrm>
        </p:grpSpPr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43FBC9C6-1D2D-A4E0-CFF0-35409E4EA87D}"/>
                </a:ext>
              </a:extLst>
            </p:cNvPr>
            <p:cNvSpPr/>
            <p:nvPr/>
          </p:nvSpPr>
          <p:spPr>
            <a:xfrm>
              <a:off x="1070896" y="932979"/>
              <a:ext cx="3315495" cy="386535"/>
            </a:xfrm>
            <a:prstGeom prst="parallelogram">
              <a:avLst>
                <a:gd name="adj" fmla="val 94135"/>
              </a:avLst>
            </a:prstGeom>
            <a:solidFill>
              <a:srgbClr val="EE25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XGBoost</a:t>
              </a:r>
              <a:endPara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B59FA93-596B-D4D9-ED69-A13EB679A687}"/>
                </a:ext>
              </a:extLst>
            </p:cNvPr>
            <p:cNvGrpSpPr/>
            <p:nvPr/>
          </p:nvGrpSpPr>
          <p:grpSpPr>
            <a:xfrm>
              <a:off x="4081588" y="948219"/>
              <a:ext cx="710331" cy="367661"/>
              <a:chOff x="6681728" y="-1148721"/>
              <a:chExt cx="605506" cy="344949"/>
            </a:xfrm>
          </p:grpSpPr>
          <p:sp>
            <p:nvSpPr>
              <p:cNvPr id="19" name="평행 사변형 18">
                <a:extLst>
                  <a:ext uri="{FF2B5EF4-FFF2-40B4-BE49-F238E27FC236}">
                    <a16:creationId xmlns:a16="http://schemas.microsoft.com/office/drawing/2014/main" id="{E65AAAC4-7A70-AFD2-384A-A0A56F8431CB}"/>
                  </a:ext>
                </a:extLst>
              </p:cNvPr>
              <p:cNvSpPr/>
              <p:nvPr/>
            </p:nvSpPr>
            <p:spPr>
              <a:xfrm>
                <a:off x="6862878" y="-1148721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EE25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0725285E-AC50-9141-8C34-E570AC04B5BE}"/>
                  </a:ext>
                </a:extLst>
              </p:cNvPr>
              <p:cNvSpPr/>
              <p:nvPr/>
            </p:nvSpPr>
            <p:spPr>
              <a:xfrm>
                <a:off x="6681728" y="-1148721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F8A6B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D5EA72E-D2D2-38DF-E9DE-0290102753C3}"/>
                </a:ext>
              </a:extLst>
            </p:cNvPr>
            <p:cNvGrpSpPr/>
            <p:nvPr/>
          </p:nvGrpSpPr>
          <p:grpSpPr>
            <a:xfrm>
              <a:off x="665367" y="935850"/>
              <a:ext cx="685123" cy="367661"/>
              <a:chOff x="7512848" y="-1362588"/>
              <a:chExt cx="584018" cy="344949"/>
            </a:xfrm>
          </p:grpSpPr>
          <p:sp>
            <p:nvSpPr>
              <p:cNvPr id="17" name="평행 사변형 16">
                <a:extLst>
                  <a:ext uri="{FF2B5EF4-FFF2-40B4-BE49-F238E27FC236}">
                    <a16:creationId xmlns:a16="http://schemas.microsoft.com/office/drawing/2014/main" id="{203BE08D-5991-7814-A13B-2EC268500EBD}"/>
                  </a:ext>
                </a:extLst>
              </p:cNvPr>
              <p:cNvSpPr/>
              <p:nvPr/>
            </p:nvSpPr>
            <p:spPr>
              <a:xfrm>
                <a:off x="7512848" y="-1362588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EE25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8" name="평행 사변형 17">
                <a:extLst>
                  <a:ext uri="{FF2B5EF4-FFF2-40B4-BE49-F238E27FC236}">
                    <a16:creationId xmlns:a16="http://schemas.microsoft.com/office/drawing/2014/main" id="{F898A2FE-A18E-D7A7-9E24-DCE1AC3DB472}"/>
                  </a:ext>
                </a:extLst>
              </p:cNvPr>
              <p:cNvSpPr/>
              <p:nvPr/>
            </p:nvSpPr>
            <p:spPr>
              <a:xfrm>
                <a:off x="7672510" y="-1362588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F8A6B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7D6952F-07AF-4DDE-DE1C-96842874C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67" y="4564052"/>
            <a:ext cx="8714759" cy="197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120AD7D3-3152-1A9A-31D1-3A758C77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67" y="1762305"/>
            <a:ext cx="8660389" cy="225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01018D8-1B73-EF07-A9CC-8F86FCCFBC56}"/>
              </a:ext>
            </a:extLst>
          </p:cNvPr>
          <p:cNvSpPr txBox="1"/>
          <p:nvPr/>
        </p:nvSpPr>
        <p:spPr>
          <a:xfrm>
            <a:off x="562603" y="1411681"/>
            <a:ext cx="66957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-KR" altLang="en-US" sz="16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하이퍼파라미터</a:t>
            </a:r>
            <a:r>
              <a:rPr lang="ko-KR" altLang="en-US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범위 </a:t>
            </a:r>
            <a:r>
              <a:rPr lang="en-US" altLang="ko-KR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Optuna</a:t>
            </a:r>
            <a:r>
              <a:rPr lang="ko-KR" altLang="en-US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통해 최적의 </a:t>
            </a:r>
            <a:r>
              <a:rPr lang="ko-KR" altLang="en-US" sz="16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하이퍼파라미터를</a:t>
            </a:r>
            <a:r>
              <a:rPr lang="ko-KR" altLang="en-US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6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674911-9F9A-6582-6884-6B9565EC5B32}"/>
              </a:ext>
            </a:extLst>
          </p:cNvPr>
          <p:cNvSpPr txBox="1"/>
          <p:nvPr/>
        </p:nvSpPr>
        <p:spPr>
          <a:xfrm>
            <a:off x="562603" y="4163944"/>
            <a:ext cx="76311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최적의 </a:t>
            </a:r>
            <a:r>
              <a:rPr lang="ko-KR" altLang="en-US" sz="16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하이퍼파라미터를</a:t>
            </a:r>
            <a:r>
              <a:rPr lang="ko-KR" altLang="en-US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교차검증 진행</a:t>
            </a:r>
          </a:p>
        </p:txBody>
      </p:sp>
    </p:spTree>
    <p:extLst>
      <p:ext uri="{BB962C8B-B14F-4D97-AF65-F5344CB8AC3E}">
        <p14:creationId xmlns:p14="http://schemas.microsoft.com/office/powerpoint/2010/main" val="2336232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E5CC00B0-0D58-986C-881A-5916D9449378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92CEE9A-D85D-4795-23B0-903AC85B21CE}"/>
                </a:ext>
              </a:extLst>
            </p:cNvPr>
            <p:cNvGrpSpPr/>
            <p:nvPr/>
          </p:nvGrpSpPr>
          <p:grpSpPr>
            <a:xfrm>
              <a:off x="142874" y="209550"/>
              <a:ext cx="11915776" cy="6648450"/>
              <a:chOff x="142874" y="209550"/>
              <a:chExt cx="11915776" cy="6648450"/>
            </a:xfrm>
          </p:grpSpPr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18E34FA9-1BDF-2A9E-7E69-FD80814B4785}"/>
                  </a:ext>
                </a:extLst>
              </p:cNvPr>
              <p:cNvSpPr/>
              <p:nvPr/>
            </p:nvSpPr>
            <p:spPr>
              <a:xfrm>
                <a:off x="142875" y="209550"/>
                <a:ext cx="11915775" cy="6648450"/>
              </a:xfrm>
              <a:prstGeom prst="round2SameRect">
                <a:avLst>
                  <a:gd name="adj1" fmla="val 2914"/>
                  <a:gd name="adj2" fmla="val 0"/>
                </a:avLst>
              </a:prstGeom>
              <a:solidFill>
                <a:srgbClr val="45D9FD"/>
              </a:solidFill>
              <a:ln>
                <a:noFill/>
              </a:ln>
              <a:effectLst>
                <a:outerShdw blurRad="152400" dist="38100" dir="16200000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위쪽 모서리 6">
                <a:extLst>
                  <a:ext uri="{FF2B5EF4-FFF2-40B4-BE49-F238E27FC236}">
                    <a16:creationId xmlns:a16="http://schemas.microsoft.com/office/drawing/2014/main" id="{4C075575-3145-975D-FC83-9E6E2E43627D}"/>
                  </a:ext>
                </a:extLst>
              </p:cNvPr>
              <p:cNvSpPr/>
              <p:nvPr/>
            </p:nvSpPr>
            <p:spPr>
              <a:xfrm>
                <a:off x="142874" y="723900"/>
                <a:ext cx="11915776" cy="6134100"/>
              </a:xfrm>
              <a:prstGeom prst="round2SameRect">
                <a:avLst>
                  <a:gd name="adj1" fmla="val 3319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3121BCA-CA92-06B6-388B-D0FAD98C7371}"/>
                </a:ext>
              </a:extLst>
            </p:cNvPr>
            <p:cNvSpPr/>
            <p:nvPr/>
          </p:nvSpPr>
          <p:spPr>
            <a:xfrm>
              <a:off x="330723" y="314920"/>
              <a:ext cx="334644" cy="334644"/>
            </a:xfrm>
            <a:prstGeom prst="ellipse">
              <a:avLst/>
            </a:prstGeom>
            <a:solidFill>
              <a:srgbClr val="0818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2</a:t>
              </a:r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ACD698A-51B3-75C2-7F51-D4ADE8278891}"/>
                </a:ext>
              </a:extLst>
            </p:cNvPr>
            <p:cNvSpPr txBox="1"/>
            <p:nvPr/>
          </p:nvSpPr>
          <p:spPr>
            <a:xfrm>
              <a:off x="625997" y="262235"/>
              <a:ext cx="301636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400" i="1" kern="0" dirty="0">
                  <a:ln w="9525">
                    <a:noFill/>
                  </a:ln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모델 훈련 및 성능검증</a:t>
              </a:r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pic>
        <p:nvPicPr>
          <p:cNvPr id="9" name="그림 8" descr="폰트, 그래픽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44C691FB-5252-B747-F100-FB325A6CE7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980" y="860209"/>
            <a:ext cx="695452" cy="268401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94620C13-FC7A-C358-9F6B-063AEA7E1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97" y="1787403"/>
            <a:ext cx="8245551" cy="219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5E799C31-9673-D979-0CD8-EA7CAAD0E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98" y="4443555"/>
            <a:ext cx="8096662" cy="222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EFD77D-D898-5C8F-373D-5626B29E0A35}"/>
              </a:ext>
            </a:extLst>
          </p:cNvPr>
          <p:cNvSpPr txBox="1"/>
          <p:nvPr/>
        </p:nvSpPr>
        <p:spPr>
          <a:xfrm>
            <a:off x="562603" y="1411681"/>
            <a:ext cx="66957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-KR" altLang="en-US" sz="16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하이퍼파라미터</a:t>
            </a:r>
            <a:r>
              <a:rPr lang="ko-KR" altLang="en-US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범위 </a:t>
            </a:r>
            <a:r>
              <a:rPr lang="en-US" altLang="ko-KR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Optuna</a:t>
            </a:r>
            <a:r>
              <a:rPr lang="ko-KR" altLang="en-US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통해 최적의 </a:t>
            </a:r>
            <a:r>
              <a:rPr lang="ko-KR" altLang="en-US" sz="16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하이퍼파라미터를</a:t>
            </a:r>
            <a:r>
              <a:rPr lang="ko-KR" altLang="en-US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6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11F095-21D0-1BA3-6946-EF53C2E45EDD}"/>
              </a:ext>
            </a:extLst>
          </p:cNvPr>
          <p:cNvSpPr txBox="1"/>
          <p:nvPr/>
        </p:nvSpPr>
        <p:spPr>
          <a:xfrm>
            <a:off x="562603" y="4052025"/>
            <a:ext cx="76311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최적의 </a:t>
            </a:r>
            <a:r>
              <a:rPr lang="ko-KR" altLang="en-US" sz="16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하이퍼파라미터를</a:t>
            </a:r>
            <a:r>
              <a:rPr lang="ko-KR" altLang="en-US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교차검증 진행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DCF5372-5AA6-6C9F-2FAB-C2F1C560F0DC}"/>
              </a:ext>
            </a:extLst>
          </p:cNvPr>
          <p:cNvGrpSpPr/>
          <p:nvPr/>
        </p:nvGrpSpPr>
        <p:grpSpPr>
          <a:xfrm>
            <a:off x="665367" y="932979"/>
            <a:ext cx="4126552" cy="386535"/>
            <a:chOff x="665367" y="932979"/>
            <a:chExt cx="4126552" cy="386535"/>
          </a:xfrm>
        </p:grpSpPr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335D1700-D4F5-1B74-CEEC-68526C10124F}"/>
                </a:ext>
              </a:extLst>
            </p:cNvPr>
            <p:cNvSpPr/>
            <p:nvPr/>
          </p:nvSpPr>
          <p:spPr>
            <a:xfrm>
              <a:off x="1070896" y="932979"/>
              <a:ext cx="3315495" cy="386535"/>
            </a:xfrm>
            <a:prstGeom prst="parallelogram">
              <a:avLst>
                <a:gd name="adj" fmla="val 94135"/>
              </a:avLst>
            </a:prstGeom>
            <a:solidFill>
              <a:srgbClr val="EE25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모델별</a:t>
              </a:r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예측 결과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BC0CC1B-94DC-3D44-DCBE-6A0CFF53AD59}"/>
                </a:ext>
              </a:extLst>
            </p:cNvPr>
            <p:cNvGrpSpPr/>
            <p:nvPr/>
          </p:nvGrpSpPr>
          <p:grpSpPr>
            <a:xfrm>
              <a:off x="4081588" y="948219"/>
              <a:ext cx="710331" cy="367661"/>
              <a:chOff x="6681728" y="-1148721"/>
              <a:chExt cx="605506" cy="344949"/>
            </a:xfrm>
          </p:grpSpPr>
          <p:sp>
            <p:nvSpPr>
              <p:cNvPr id="34" name="평행 사변형 33">
                <a:extLst>
                  <a:ext uri="{FF2B5EF4-FFF2-40B4-BE49-F238E27FC236}">
                    <a16:creationId xmlns:a16="http://schemas.microsoft.com/office/drawing/2014/main" id="{F6652CFC-C961-9BF4-C4AE-40955F247367}"/>
                  </a:ext>
                </a:extLst>
              </p:cNvPr>
              <p:cNvSpPr/>
              <p:nvPr/>
            </p:nvSpPr>
            <p:spPr>
              <a:xfrm>
                <a:off x="6862878" y="-1148721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EE25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5" name="평행 사변형 34">
                <a:extLst>
                  <a:ext uri="{FF2B5EF4-FFF2-40B4-BE49-F238E27FC236}">
                    <a16:creationId xmlns:a16="http://schemas.microsoft.com/office/drawing/2014/main" id="{4D447F53-3E9D-6A36-4569-2527107755F3}"/>
                  </a:ext>
                </a:extLst>
              </p:cNvPr>
              <p:cNvSpPr/>
              <p:nvPr/>
            </p:nvSpPr>
            <p:spPr>
              <a:xfrm>
                <a:off x="6681728" y="-1148721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F8A6B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5419EFC-5376-D42C-8773-C7F688DA5070}"/>
                </a:ext>
              </a:extLst>
            </p:cNvPr>
            <p:cNvGrpSpPr/>
            <p:nvPr/>
          </p:nvGrpSpPr>
          <p:grpSpPr>
            <a:xfrm>
              <a:off x="665367" y="935850"/>
              <a:ext cx="685123" cy="367661"/>
              <a:chOff x="7512848" y="-1362588"/>
              <a:chExt cx="584018" cy="344949"/>
            </a:xfrm>
          </p:grpSpPr>
          <p:sp>
            <p:nvSpPr>
              <p:cNvPr id="32" name="평행 사변형 31">
                <a:extLst>
                  <a:ext uri="{FF2B5EF4-FFF2-40B4-BE49-F238E27FC236}">
                    <a16:creationId xmlns:a16="http://schemas.microsoft.com/office/drawing/2014/main" id="{DF937B35-371E-9DDF-4A6C-815DDFBCCEE2}"/>
                  </a:ext>
                </a:extLst>
              </p:cNvPr>
              <p:cNvSpPr/>
              <p:nvPr/>
            </p:nvSpPr>
            <p:spPr>
              <a:xfrm>
                <a:off x="7512848" y="-1362588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EE25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3" name="평행 사변형 32">
                <a:extLst>
                  <a:ext uri="{FF2B5EF4-FFF2-40B4-BE49-F238E27FC236}">
                    <a16:creationId xmlns:a16="http://schemas.microsoft.com/office/drawing/2014/main" id="{4E7D17E1-E888-FF0B-FEA9-46F875B039B0}"/>
                  </a:ext>
                </a:extLst>
              </p:cNvPr>
              <p:cNvSpPr/>
              <p:nvPr/>
            </p:nvSpPr>
            <p:spPr>
              <a:xfrm>
                <a:off x="7672510" y="-1362588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F8A6B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016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F74013-311B-5547-08E5-4332889BE0C0}"/>
              </a:ext>
            </a:extLst>
          </p:cNvPr>
          <p:cNvGrpSpPr/>
          <p:nvPr/>
        </p:nvGrpSpPr>
        <p:grpSpPr>
          <a:xfrm>
            <a:off x="142873" y="209550"/>
            <a:ext cx="11915777" cy="6648450"/>
            <a:chOff x="142873" y="209550"/>
            <a:chExt cx="11915777" cy="66484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92CEE9A-D85D-4795-23B0-903AC85B21CE}"/>
                </a:ext>
              </a:extLst>
            </p:cNvPr>
            <p:cNvGrpSpPr/>
            <p:nvPr/>
          </p:nvGrpSpPr>
          <p:grpSpPr>
            <a:xfrm>
              <a:off x="142874" y="209550"/>
              <a:ext cx="11915776" cy="6648450"/>
              <a:chOff x="142874" y="209550"/>
              <a:chExt cx="11915776" cy="6648450"/>
            </a:xfrm>
          </p:grpSpPr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18E34FA9-1BDF-2A9E-7E69-FD80814B4785}"/>
                  </a:ext>
                </a:extLst>
              </p:cNvPr>
              <p:cNvSpPr/>
              <p:nvPr/>
            </p:nvSpPr>
            <p:spPr>
              <a:xfrm>
                <a:off x="142875" y="209550"/>
                <a:ext cx="11915775" cy="6648450"/>
              </a:xfrm>
              <a:prstGeom prst="round2SameRect">
                <a:avLst>
                  <a:gd name="adj1" fmla="val 2914"/>
                  <a:gd name="adj2" fmla="val 0"/>
                </a:avLst>
              </a:prstGeom>
              <a:solidFill>
                <a:srgbClr val="45D9FD"/>
              </a:solidFill>
              <a:ln>
                <a:noFill/>
              </a:ln>
              <a:effectLst>
                <a:outerShdw blurRad="152400" dist="38100" dir="16200000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위쪽 모서리 6">
                <a:extLst>
                  <a:ext uri="{FF2B5EF4-FFF2-40B4-BE49-F238E27FC236}">
                    <a16:creationId xmlns:a16="http://schemas.microsoft.com/office/drawing/2014/main" id="{4C075575-3145-975D-FC83-9E6E2E43627D}"/>
                  </a:ext>
                </a:extLst>
              </p:cNvPr>
              <p:cNvSpPr/>
              <p:nvPr/>
            </p:nvSpPr>
            <p:spPr>
              <a:xfrm>
                <a:off x="142874" y="723900"/>
                <a:ext cx="11915776" cy="6134100"/>
              </a:xfrm>
              <a:prstGeom prst="round2SameRect">
                <a:avLst>
                  <a:gd name="adj1" fmla="val 3319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CFD307-D44E-D703-06A4-7813FDEEB0A0}"/>
                </a:ext>
              </a:extLst>
            </p:cNvPr>
            <p:cNvSpPr txBox="1"/>
            <p:nvPr/>
          </p:nvSpPr>
          <p:spPr>
            <a:xfrm>
              <a:off x="142873" y="262235"/>
              <a:ext cx="149217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400" i="1" kern="0" dirty="0">
                  <a:ln w="9525">
                    <a:noFill/>
                  </a:ln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목 차</a:t>
              </a:r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58877C-B7BA-D5EF-FFAE-108156CAC2C0}"/>
              </a:ext>
            </a:extLst>
          </p:cNvPr>
          <p:cNvSpPr/>
          <p:nvPr/>
        </p:nvSpPr>
        <p:spPr>
          <a:xfrm>
            <a:off x="795501" y="3270651"/>
            <a:ext cx="2101540" cy="75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Ⅰ.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문제 정의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arenR"/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대회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Overview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FDA48B-D16F-24B8-E6A9-773F9C6AB8F4}"/>
              </a:ext>
            </a:extLst>
          </p:cNvPr>
          <p:cNvSpPr/>
          <p:nvPr/>
        </p:nvSpPr>
        <p:spPr>
          <a:xfrm>
            <a:off x="3287783" y="3270651"/>
            <a:ext cx="2668491" cy="10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Ⅱ.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</a:t>
            </a: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전처리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및 분석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arenR"/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접근순서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arenR"/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EDA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CCA1D0-1641-2C74-27D7-9D9201F8DEA8}"/>
              </a:ext>
            </a:extLst>
          </p:cNvPr>
          <p:cNvSpPr/>
          <p:nvPr/>
        </p:nvSpPr>
        <p:spPr>
          <a:xfrm>
            <a:off x="6347016" y="3270651"/>
            <a:ext cx="2365217" cy="10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Ⅲ.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베이스 모델 적용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arenR"/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첫 번째 베이스라인 모델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arenR"/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두 번째 베이스라인 모델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BC905C-9F9D-367B-7671-FFA1735847B1}"/>
              </a:ext>
            </a:extLst>
          </p:cNvPr>
          <p:cNvSpPr/>
          <p:nvPr/>
        </p:nvSpPr>
        <p:spPr>
          <a:xfrm>
            <a:off x="9138423" y="3252854"/>
            <a:ext cx="2330073" cy="1723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Ⅳ.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성능 개선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arenR"/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추가 피처 생성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arenR"/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훈련 및 성능검증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arenR"/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예측 및 결과 제출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arenR"/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한계점</a:t>
            </a:r>
          </a:p>
        </p:txBody>
      </p:sp>
      <p:sp>
        <p:nvSpPr>
          <p:cNvPr id="18" name="자유형: 도형 13">
            <a:extLst>
              <a:ext uri="{FF2B5EF4-FFF2-40B4-BE49-F238E27FC236}">
                <a16:creationId xmlns:a16="http://schemas.microsoft.com/office/drawing/2014/main" id="{EEE94948-6529-9323-99BC-B117E9D668DA}"/>
              </a:ext>
            </a:extLst>
          </p:cNvPr>
          <p:cNvSpPr/>
          <p:nvPr/>
        </p:nvSpPr>
        <p:spPr>
          <a:xfrm>
            <a:off x="548640" y="2534051"/>
            <a:ext cx="5008530" cy="2765262"/>
          </a:xfrm>
          <a:custGeom>
            <a:avLst/>
            <a:gdLst>
              <a:gd name="connsiteX0" fmla="*/ 203454 w 4097715"/>
              <a:gd name="connsiteY0" fmla="*/ 0 h 2286001"/>
              <a:gd name="connsiteX1" fmla="*/ 2082546 w 4097715"/>
              <a:gd name="connsiteY1" fmla="*/ 0 h 2286001"/>
              <a:gd name="connsiteX2" fmla="*/ 2286000 w 4097715"/>
              <a:gd name="connsiteY2" fmla="*/ 203454 h 2286001"/>
              <a:gd name="connsiteX3" fmla="*/ 2286000 w 4097715"/>
              <a:gd name="connsiteY3" fmla="*/ 1859714 h 2286001"/>
              <a:gd name="connsiteX4" fmla="*/ 2284800 w 4097715"/>
              <a:gd name="connsiteY4" fmla="*/ 1859714 h 2286001"/>
              <a:gd name="connsiteX5" fmla="*/ 2284800 w 4097715"/>
              <a:gd name="connsiteY5" fmla="*/ 1889078 h 2286001"/>
              <a:gd name="connsiteX6" fmla="*/ 2285718 w 4097715"/>
              <a:gd name="connsiteY6" fmla="*/ 1889078 h 2286001"/>
              <a:gd name="connsiteX7" fmla="*/ 2285718 w 4097715"/>
              <a:gd name="connsiteY7" fmla="*/ 2062381 h 2286001"/>
              <a:gd name="connsiteX8" fmla="*/ 2461620 w 4097715"/>
              <a:gd name="connsiteY8" fmla="*/ 2238283 h 2286001"/>
              <a:gd name="connsiteX9" fmla="*/ 4097715 w 4097715"/>
              <a:gd name="connsiteY9" fmla="*/ 2238283 h 2286001"/>
              <a:gd name="connsiteX10" fmla="*/ 4097715 w 4097715"/>
              <a:gd name="connsiteY10" fmla="*/ 2286001 h 2286001"/>
              <a:gd name="connsiteX11" fmla="*/ 2441455 w 4097715"/>
              <a:gd name="connsiteY11" fmla="*/ 2286001 h 2286001"/>
              <a:gd name="connsiteX12" fmla="*/ 2238001 w 4097715"/>
              <a:gd name="connsiteY12" fmla="*/ 2082547 h 2286001"/>
              <a:gd name="connsiteX13" fmla="*/ 2238001 w 4097715"/>
              <a:gd name="connsiteY13" fmla="*/ 1933252 h 2286001"/>
              <a:gd name="connsiteX14" fmla="*/ 2238000 w 4097715"/>
              <a:gd name="connsiteY14" fmla="*/ 1933252 h 2286001"/>
              <a:gd name="connsiteX15" fmla="*/ 2238000 w 4097715"/>
              <a:gd name="connsiteY15" fmla="*/ 1594852 h 2286001"/>
              <a:gd name="connsiteX16" fmla="*/ 2238282 w 4097715"/>
              <a:gd name="connsiteY16" fmla="*/ 1594852 h 2286001"/>
              <a:gd name="connsiteX17" fmla="*/ 2238282 w 4097715"/>
              <a:gd name="connsiteY17" fmla="*/ 223619 h 2286001"/>
              <a:gd name="connsiteX18" fmla="*/ 2062380 w 4097715"/>
              <a:gd name="connsiteY18" fmla="*/ 47717 h 2286001"/>
              <a:gd name="connsiteX19" fmla="*/ 223619 w 4097715"/>
              <a:gd name="connsiteY19" fmla="*/ 47717 h 2286001"/>
              <a:gd name="connsiteX20" fmla="*/ 47717 w 4097715"/>
              <a:gd name="connsiteY20" fmla="*/ 223619 h 2286001"/>
              <a:gd name="connsiteX21" fmla="*/ 47717 w 4097715"/>
              <a:gd name="connsiteY21" fmla="*/ 2062380 h 2286001"/>
              <a:gd name="connsiteX22" fmla="*/ 223619 w 4097715"/>
              <a:gd name="connsiteY22" fmla="*/ 2238282 h 2286001"/>
              <a:gd name="connsiteX23" fmla="*/ 1863770 w 4097715"/>
              <a:gd name="connsiteY23" fmla="*/ 2238282 h 2286001"/>
              <a:gd name="connsiteX24" fmla="*/ 1863770 w 4097715"/>
              <a:gd name="connsiteY24" fmla="*/ 2286000 h 2286001"/>
              <a:gd name="connsiteX25" fmla="*/ 203454 w 4097715"/>
              <a:gd name="connsiteY25" fmla="*/ 2286000 h 2286001"/>
              <a:gd name="connsiteX26" fmla="*/ 0 w 4097715"/>
              <a:gd name="connsiteY26" fmla="*/ 2082546 h 2286001"/>
              <a:gd name="connsiteX27" fmla="*/ 0 w 4097715"/>
              <a:gd name="connsiteY27" fmla="*/ 203454 h 2286001"/>
              <a:gd name="connsiteX28" fmla="*/ 203454 w 4097715"/>
              <a:gd name="connsiteY28" fmla="*/ 0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097715" h="2286001">
                <a:moveTo>
                  <a:pt x="203454" y="0"/>
                </a:moveTo>
                <a:lnTo>
                  <a:pt x="2082546" y="0"/>
                </a:lnTo>
                <a:cubicBezTo>
                  <a:pt x="2194911" y="0"/>
                  <a:pt x="2286000" y="91089"/>
                  <a:pt x="2286000" y="203454"/>
                </a:cubicBezTo>
                <a:lnTo>
                  <a:pt x="2286000" y="1859714"/>
                </a:lnTo>
                <a:lnTo>
                  <a:pt x="2284800" y="1859714"/>
                </a:lnTo>
                <a:lnTo>
                  <a:pt x="2284800" y="1889078"/>
                </a:lnTo>
                <a:lnTo>
                  <a:pt x="2285718" y="1889078"/>
                </a:lnTo>
                <a:lnTo>
                  <a:pt x="2285718" y="2062381"/>
                </a:lnTo>
                <a:cubicBezTo>
                  <a:pt x="2285718" y="2159529"/>
                  <a:pt x="2364472" y="2238283"/>
                  <a:pt x="2461620" y="2238283"/>
                </a:cubicBezTo>
                <a:lnTo>
                  <a:pt x="4097715" y="2238283"/>
                </a:lnTo>
                <a:lnTo>
                  <a:pt x="4097715" y="2286001"/>
                </a:lnTo>
                <a:lnTo>
                  <a:pt x="2441455" y="2286001"/>
                </a:lnTo>
                <a:cubicBezTo>
                  <a:pt x="2329090" y="2286001"/>
                  <a:pt x="2238001" y="2194912"/>
                  <a:pt x="2238001" y="2082547"/>
                </a:cubicBezTo>
                <a:lnTo>
                  <a:pt x="2238001" y="1933252"/>
                </a:lnTo>
                <a:lnTo>
                  <a:pt x="2238000" y="1933252"/>
                </a:lnTo>
                <a:lnTo>
                  <a:pt x="2238000" y="1594852"/>
                </a:lnTo>
                <a:lnTo>
                  <a:pt x="2238282" y="1594852"/>
                </a:lnTo>
                <a:lnTo>
                  <a:pt x="2238282" y="223619"/>
                </a:lnTo>
                <a:cubicBezTo>
                  <a:pt x="2238282" y="126471"/>
                  <a:pt x="2159528" y="47717"/>
                  <a:pt x="2062380" y="47717"/>
                </a:cubicBezTo>
                <a:lnTo>
                  <a:pt x="223619" y="47717"/>
                </a:lnTo>
                <a:cubicBezTo>
                  <a:pt x="126471" y="47717"/>
                  <a:pt x="47717" y="126471"/>
                  <a:pt x="47717" y="223619"/>
                </a:cubicBezTo>
                <a:lnTo>
                  <a:pt x="47717" y="2062380"/>
                </a:lnTo>
                <a:cubicBezTo>
                  <a:pt x="47717" y="2159528"/>
                  <a:pt x="126471" y="2238282"/>
                  <a:pt x="223619" y="2238282"/>
                </a:cubicBezTo>
                <a:lnTo>
                  <a:pt x="1863770" y="2238282"/>
                </a:lnTo>
                <a:lnTo>
                  <a:pt x="1863770" y="2286000"/>
                </a:lnTo>
                <a:lnTo>
                  <a:pt x="203454" y="2286000"/>
                </a:lnTo>
                <a:cubicBezTo>
                  <a:pt x="91089" y="2286000"/>
                  <a:pt x="0" y="2194911"/>
                  <a:pt x="0" y="2082546"/>
                </a:cubicBezTo>
                <a:lnTo>
                  <a:pt x="0" y="203454"/>
                </a:lnTo>
                <a:cubicBezTo>
                  <a:pt x="0" y="91089"/>
                  <a:pt x="91089" y="0"/>
                  <a:pt x="203454" y="0"/>
                </a:cubicBezTo>
                <a:close/>
              </a:path>
            </a:pathLst>
          </a:custGeom>
          <a:solidFill>
            <a:srgbClr val="45D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: 도형 20">
            <a:extLst>
              <a:ext uri="{FF2B5EF4-FFF2-40B4-BE49-F238E27FC236}">
                <a16:creationId xmlns:a16="http://schemas.microsoft.com/office/drawing/2014/main" id="{F2B593F6-3F2F-4B66-BF0C-14EC7514B3EE}"/>
              </a:ext>
            </a:extLst>
          </p:cNvPr>
          <p:cNvSpPr/>
          <p:nvPr/>
        </p:nvSpPr>
        <p:spPr>
          <a:xfrm>
            <a:off x="3769715" y="2534050"/>
            <a:ext cx="4512850" cy="2765262"/>
          </a:xfrm>
          <a:custGeom>
            <a:avLst/>
            <a:gdLst>
              <a:gd name="connsiteX0" fmla="*/ 0 w 3692175"/>
              <a:gd name="connsiteY0" fmla="*/ 0 h 2286001"/>
              <a:gd name="connsiteX1" fmla="*/ 1677006 w 3692175"/>
              <a:gd name="connsiteY1" fmla="*/ 0 h 2286001"/>
              <a:gd name="connsiteX2" fmla="*/ 1880460 w 3692175"/>
              <a:gd name="connsiteY2" fmla="*/ 203454 h 2286001"/>
              <a:gd name="connsiteX3" fmla="*/ 1880460 w 3692175"/>
              <a:gd name="connsiteY3" fmla="*/ 1859714 h 2286001"/>
              <a:gd name="connsiteX4" fmla="*/ 1879260 w 3692175"/>
              <a:gd name="connsiteY4" fmla="*/ 1859714 h 2286001"/>
              <a:gd name="connsiteX5" fmla="*/ 1879260 w 3692175"/>
              <a:gd name="connsiteY5" fmla="*/ 1889078 h 2286001"/>
              <a:gd name="connsiteX6" fmla="*/ 1880178 w 3692175"/>
              <a:gd name="connsiteY6" fmla="*/ 1889078 h 2286001"/>
              <a:gd name="connsiteX7" fmla="*/ 1880178 w 3692175"/>
              <a:gd name="connsiteY7" fmla="*/ 2062381 h 2286001"/>
              <a:gd name="connsiteX8" fmla="*/ 2056080 w 3692175"/>
              <a:gd name="connsiteY8" fmla="*/ 2238283 h 2286001"/>
              <a:gd name="connsiteX9" fmla="*/ 3692175 w 3692175"/>
              <a:gd name="connsiteY9" fmla="*/ 2238283 h 2286001"/>
              <a:gd name="connsiteX10" fmla="*/ 3692175 w 3692175"/>
              <a:gd name="connsiteY10" fmla="*/ 2286001 h 2286001"/>
              <a:gd name="connsiteX11" fmla="*/ 2035915 w 3692175"/>
              <a:gd name="connsiteY11" fmla="*/ 2286001 h 2286001"/>
              <a:gd name="connsiteX12" fmla="*/ 1832461 w 3692175"/>
              <a:gd name="connsiteY12" fmla="*/ 2082547 h 2286001"/>
              <a:gd name="connsiteX13" fmla="*/ 1832461 w 3692175"/>
              <a:gd name="connsiteY13" fmla="*/ 1933252 h 2286001"/>
              <a:gd name="connsiteX14" fmla="*/ 1832460 w 3692175"/>
              <a:gd name="connsiteY14" fmla="*/ 1933252 h 2286001"/>
              <a:gd name="connsiteX15" fmla="*/ 1832460 w 3692175"/>
              <a:gd name="connsiteY15" fmla="*/ 1594852 h 2286001"/>
              <a:gd name="connsiteX16" fmla="*/ 1832742 w 3692175"/>
              <a:gd name="connsiteY16" fmla="*/ 1594852 h 2286001"/>
              <a:gd name="connsiteX17" fmla="*/ 1832742 w 3692175"/>
              <a:gd name="connsiteY17" fmla="*/ 223619 h 2286001"/>
              <a:gd name="connsiteX18" fmla="*/ 1656840 w 3692175"/>
              <a:gd name="connsiteY18" fmla="*/ 47717 h 2286001"/>
              <a:gd name="connsiteX19" fmla="*/ 0 w 3692175"/>
              <a:gd name="connsiteY19" fmla="*/ 47717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2175" h="2286001">
                <a:moveTo>
                  <a:pt x="0" y="0"/>
                </a:moveTo>
                <a:lnTo>
                  <a:pt x="1677006" y="0"/>
                </a:lnTo>
                <a:cubicBezTo>
                  <a:pt x="1789371" y="0"/>
                  <a:pt x="1880460" y="91089"/>
                  <a:pt x="1880460" y="203454"/>
                </a:cubicBezTo>
                <a:lnTo>
                  <a:pt x="1880460" y="1859714"/>
                </a:lnTo>
                <a:lnTo>
                  <a:pt x="1879260" y="1859714"/>
                </a:lnTo>
                <a:lnTo>
                  <a:pt x="1879260" y="1889078"/>
                </a:lnTo>
                <a:lnTo>
                  <a:pt x="1880178" y="1889078"/>
                </a:lnTo>
                <a:lnTo>
                  <a:pt x="1880178" y="2062381"/>
                </a:lnTo>
                <a:cubicBezTo>
                  <a:pt x="1880178" y="2159529"/>
                  <a:pt x="1958932" y="2238283"/>
                  <a:pt x="2056080" y="2238283"/>
                </a:cubicBezTo>
                <a:lnTo>
                  <a:pt x="3692175" y="2238283"/>
                </a:lnTo>
                <a:lnTo>
                  <a:pt x="3692175" y="2286001"/>
                </a:lnTo>
                <a:lnTo>
                  <a:pt x="2035915" y="2286001"/>
                </a:lnTo>
                <a:cubicBezTo>
                  <a:pt x="1923550" y="2286001"/>
                  <a:pt x="1832461" y="2194912"/>
                  <a:pt x="1832461" y="2082547"/>
                </a:cubicBezTo>
                <a:lnTo>
                  <a:pt x="1832461" y="1933252"/>
                </a:lnTo>
                <a:lnTo>
                  <a:pt x="1832460" y="1933252"/>
                </a:lnTo>
                <a:lnTo>
                  <a:pt x="1832460" y="1594852"/>
                </a:lnTo>
                <a:lnTo>
                  <a:pt x="1832742" y="1594852"/>
                </a:lnTo>
                <a:lnTo>
                  <a:pt x="1832742" y="223619"/>
                </a:lnTo>
                <a:cubicBezTo>
                  <a:pt x="1832742" y="126471"/>
                  <a:pt x="1753988" y="47717"/>
                  <a:pt x="1656840" y="47717"/>
                </a:cubicBezTo>
                <a:lnTo>
                  <a:pt x="0" y="47717"/>
                </a:lnTo>
                <a:close/>
              </a:path>
            </a:pathLst>
          </a:custGeom>
          <a:solidFill>
            <a:srgbClr val="45D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자유형: 도형 21">
            <a:extLst>
              <a:ext uri="{FF2B5EF4-FFF2-40B4-BE49-F238E27FC236}">
                <a16:creationId xmlns:a16="http://schemas.microsoft.com/office/drawing/2014/main" id="{C752814F-C631-DAA9-170C-031CA5B14BEC}"/>
              </a:ext>
            </a:extLst>
          </p:cNvPr>
          <p:cNvSpPr/>
          <p:nvPr/>
        </p:nvSpPr>
        <p:spPr>
          <a:xfrm rot="10800000">
            <a:off x="6680550" y="2534049"/>
            <a:ext cx="5008530" cy="2765262"/>
          </a:xfrm>
          <a:custGeom>
            <a:avLst/>
            <a:gdLst>
              <a:gd name="connsiteX0" fmla="*/ 203454 w 4097715"/>
              <a:gd name="connsiteY0" fmla="*/ 0 h 2286001"/>
              <a:gd name="connsiteX1" fmla="*/ 2082546 w 4097715"/>
              <a:gd name="connsiteY1" fmla="*/ 0 h 2286001"/>
              <a:gd name="connsiteX2" fmla="*/ 2286000 w 4097715"/>
              <a:gd name="connsiteY2" fmla="*/ 203454 h 2286001"/>
              <a:gd name="connsiteX3" fmla="*/ 2286000 w 4097715"/>
              <a:gd name="connsiteY3" fmla="*/ 1859714 h 2286001"/>
              <a:gd name="connsiteX4" fmla="*/ 2284800 w 4097715"/>
              <a:gd name="connsiteY4" fmla="*/ 1859714 h 2286001"/>
              <a:gd name="connsiteX5" fmla="*/ 2284800 w 4097715"/>
              <a:gd name="connsiteY5" fmla="*/ 1889078 h 2286001"/>
              <a:gd name="connsiteX6" fmla="*/ 2285718 w 4097715"/>
              <a:gd name="connsiteY6" fmla="*/ 1889078 h 2286001"/>
              <a:gd name="connsiteX7" fmla="*/ 2285718 w 4097715"/>
              <a:gd name="connsiteY7" fmla="*/ 2062381 h 2286001"/>
              <a:gd name="connsiteX8" fmla="*/ 2461620 w 4097715"/>
              <a:gd name="connsiteY8" fmla="*/ 2238283 h 2286001"/>
              <a:gd name="connsiteX9" fmla="*/ 4097715 w 4097715"/>
              <a:gd name="connsiteY9" fmla="*/ 2238283 h 2286001"/>
              <a:gd name="connsiteX10" fmla="*/ 4097715 w 4097715"/>
              <a:gd name="connsiteY10" fmla="*/ 2286001 h 2286001"/>
              <a:gd name="connsiteX11" fmla="*/ 2441455 w 4097715"/>
              <a:gd name="connsiteY11" fmla="*/ 2286001 h 2286001"/>
              <a:gd name="connsiteX12" fmla="*/ 2238001 w 4097715"/>
              <a:gd name="connsiteY12" fmla="*/ 2082547 h 2286001"/>
              <a:gd name="connsiteX13" fmla="*/ 2238001 w 4097715"/>
              <a:gd name="connsiteY13" fmla="*/ 1933252 h 2286001"/>
              <a:gd name="connsiteX14" fmla="*/ 2238000 w 4097715"/>
              <a:gd name="connsiteY14" fmla="*/ 1933252 h 2286001"/>
              <a:gd name="connsiteX15" fmla="*/ 2238000 w 4097715"/>
              <a:gd name="connsiteY15" fmla="*/ 1594852 h 2286001"/>
              <a:gd name="connsiteX16" fmla="*/ 2238282 w 4097715"/>
              <a:gd name="connsiteY16" fmla="*/ 1594852 h 2286001"/>
              <a:gd name="connsiteX17" fmla="*/ 2238282 w 4097715"/>
              <a:gd name="connsiteY17" fmla="*/ 223619 h 2286001"/>
              <a:gd name="connsiteX18" fmla="*/ 2062380 w 4097715"/>
              <a:gd name="connsiteY18" fmla="*/ 47717 h 2286001"/>
              <a:gd name="connsiteX19" fmla="*/ 223619 w 4097715"/>
              <a:gd name="connsiteY19" fmla="*/ 47717 h 2286001"/>
              <a:gd name="connsiteX20" fmla="*/ 47717 w 4097715"/>
              <a:gd name="connsiteY20" fmla="*/ 223619 h 2286001"/>
              <a:gd name="connsiteX21" fmla="*/ 47717 w 4097715"/>
              <a:gd name="connsiteY21" fmla="*/ 2062380 h 2286001"/>
              <a:gd name="connsiteX22" fmla="*/ 223619 w 4097715"/>
              <a:gd name="connsiteY22" fmla="*/ 2238282 h 2286001"/>
              <a:gd name="connsiteX23" fmla="*/ 1863770 w 4097715"/>
              <a:gd name="connsiteY23" fmla="*/ 2238282 h 2286001"/>
              <a:gd name="connsiteX24" fmla="*/ 1863770 w 4097715"/>
              <a:gd name="connsiteY24" fmla="*/ 2286000 h 2286001"/>
              <a:gd name="connsiteX25" fmla="*/ 203454 w 4097715"/>
              <a:gd name="connsiteY25" fmla="*/ 2286000 h 2286001"/>
              <a:gd name="connsiteX26" fmla="*/ 0 w 4097715"/>
              <a:gd name="connsiteY26" fmla="*/ 2082546 h 2286001"/>
              <a:gd name="connsiteX27" fmla="*/ 0 w 4097715"/>
              <a:gd name="connsiteY27" fmla="*/ 203454 h 2286001"/>
              <a:gd name="connsiteX28" fmla="*/ 203454 w 4097715"/>
              <a:gd name="connsiteY28" fmla="*/ 0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097715" h="2286001">
                <a:moveTo>
                  <a:pt x="203454" y="0"/>
                </a:moveTo>
                <a:lnTo>
                  <a:pt x="2082546" y="0"/>
                </a:lnTo>
                <a:cubicBezTo>
                  <a:pt x="2194911" y="0"/>
                  <a:pt x="2286000" y="91089"/>
                  <a:pt x="2286000" y="203454"/>
                </a:cubicBezTo>
                <a:lnTo>
                  <a:pt x="2286000" y="1859714"/>
                </a:lnTo>
                <a:lnTo>
                  <a:pt x="2284800" y="1859714"/>
                </a:lnTo>
                <a:lnTo>
                  <a:pt x="2284800" y="1889078"/>
                </a:lnTo>
                <a:lnTo>
                  <a:pt x="2285718" y="1889078"/>
                </a:lnTo>
                <a:lnTo>
                  <a:pt x="2285718" y="2062381"/>
                </a:lnTo>
                <a:cubicBezTo>
                  <a:pt x="2285718" y="2159529"/>
                  <a:pt x="2364472" y="2238283"/>
                  <a:pt x="2461620" y="2238283"/>
                </a:cubicBezTo>
                <a:lnTo>
                  <a:pt x="4097715" y="2238283"/>
                </a:lnTo>
                <a:lnTo>
                  <a:pt x="4097715" y="2286001"/>
                </a:lnTo>
                <a:lnTo>
                  <a:pt x="2441455" y="2286001"/>
                </a:lnTo>
                <a:cubicBezTo>
                  <a:pt x="2329090" y="2286001"/>
                  <a:pt x="2238001" y="2194912"/>
                  <a:pt x="2238001" y="2082547"/>
                </a:cubicBezTo>
                <a:lnTo>
                  <a:pt x="2238001" y="1933252"/>
                </a:lnTo>
                <a:lnTo>
                  <a:pt x="2238000" y="1933252"/>
                </a:lnTo>
                <a:lnTo>
                  <a:pt x="2238000" y="1594852"/>
                </a:lnTo>
                <a:lnTo>
                  <a:pt x="2238282" y="1594852"/>
                </a:lnTo>
                <a:lnTo>
                  <a:pt x="2238282" y="223619"/>
                </a:lnTo>
                <a:cubicBezTo>
                  <a:pt x="2238282" y="126471"/>
                  <a:pt x="2159528" y="47717"/>
                  <a:pt x="2062380" y="47717"/>
                </a:cubicBezTo>
                <a:lnTo>
                  <a:pt x="223619" y="47717"/>
                </a:lnTo>
                <a:cubicBezTo>
                  <a:pt x="126471" y="47717"/>
                  <a:pt x="47717" y="126471"/>
                  <a:pt x="47717" y="223619"/>
                </a:cubicBezTo>
                <a:lnTo>
                  <a:pt x="47717" y="2062380"/>
                </a:lnTo>
                <a:cubicBezTo>
                  <a:pt x="47717" y="2159528"/>
                  <a:pt x="126471" y="2238282"/>
                  <a:pt x="223619" y="2238282"/>
                </a:cubicBezTo>
                <a:lnTo>
                  <a:pt x="1863770" y="2238282"/>
                </a:lnTo>
                <a:lnTo>
                  <a:pt x="1863770" y="2286000"/>
                </a:lnTo>
                <a:lnTo>
                  <a:pt x="203454" y="2286000"/>
                </a:lnTo>
                <a:cubicBezTo>
                  <a:pt x="91089" y="2286000"/>
                  <a:pt x="0" y="2194911"/>
                  <a:pt x="0" y="2082546"/>
                </a:cubicBezTo>
                <a:lnTo>
                  <a:pt x="0" y="203454"/>
                </a:lnTo>
                <a:cubicBezTo>
                  <a:pt x="0" y="91089"/>
                  <a:pt x="91089" y="0"/>
                  <a:pt x="203454" y="0"/>
                </a:cubicBezTo>
                <a:close/>
              </a:path>
            </a:pathLst>
          </a:custGeom>
          <a:solidFill>
            <a:srgbClr val="45D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DD88382-5DE9-45D3-2EAF-276B5A2D94D1}"/>
              </a:ext>
            </a:extLst>
          </p:cNvPr>
          <p:cNvSpPr/>
          <p:nvPr/>
        </p:nvSpPr>
        <p:spPr>
          <a:xfrm>
            <a:off x="2718795" y="5187933"/>
            <a:ext cx="162990" cy="161307"/>
          </a:xfrm>
          <a:prstGeom prst="ellipse">
            <a:avLst/>
          </a:prstGeom>
          <a:solidFill>
            <a:srgbClr val="45D9FD"/>
          </a:solidFill>
          <a:ln>
            <a:noFill/>
          </a:ln>
          <a:effectLst>
            <a:outerShdw sx="200000" sy="200000" algn="ctr" rotWithShape="0">
              <a:srgbClr val="EE25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51A269C-31FB-1A08-D84F-03CAA495ED8A}"/>
              </a:ext>
            </a:extLst>
          </p:cNvPr>
          <p:cNvSpPr/>
          <p:nvPr/>
        </p:nvSpPr>
        <p:spPr>
          <a:xfrm>
            <a:off x="5475675" y="5187933"/>
            <a:ext cx="162990" cy="161307"/>
          </a:xfrm>
          <a:prstGeom prst="ellipse">
            <a:avLst/>
          </a:prstGeom>
          <a:solidFill>
            <a:srgbClr val="45D9FD"/>
          </a:solidFill>
          <a:ln>
            <a:noFill/>
          </a:ln>
          <a:effectLst>
            <a:outerShdw sx="200000" sy="200000" algn="ctr" rotWithShape="0">
              <a:srgbClr val="EE25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6500D30-ECEB-5886-BE1F-90E95497702D}"/>
              </a:ext>
            </a:extLst>
          </p:cNvPr>
          <p:cNvSpPr/>
          <p:nvPr/>
        </p:nvSpPr>
        <p:spPr>
          <a:xfrm>
            <a:off x="8201070" y="5187933"/>
            <a:ext cx="162990" cy="161307"/>
          </a:xfrm>
          <a:prstGeom prst="ellipse">
            <a:avLst/>
          </a:prstGeom>
          <a:solidFill>
            <a:srgbClr val="45D9FD"/>
          </a:solidFill>
          <a:ln>
            <a:noFill/>
          </a:ln>
          <a:effectLst>
            <a:outerShdw sx="200000" sy="200000" algn="ctr" rotWithShape="0">
              <a:srgbClr val="EE25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9F8802A-B3A7-815E-BC92-299B21EC6D80}"/>
              </a:ext>
            </a:extLst>
          </p:cNvPr>
          <p:cNvSpPr/>
          <p:nvPr/>
        </p:nvSpPr>
        <p:spPr>
          <a:xfrm>
            <a:off x="3685094" y="2484119"/>
            <a:ext cx="162990" cy="161307"/>
          </a:xfrm>
          <a:prstGeom prst="ellipse">
            <a:avLst/>
          </a:prstGeom>
          <a:solidFill>
            <a:srgbClr val="45D9FD"/>
          </a:solidFill>
          <a:ln>
            <a:noFill/>
          </a:ln>
          <a:effectLst>
            <a:outerShdw sx="200000" sy="200000" algn="ctr" rotWithShape="0">
              <a:srgbClr val="EE25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5C413A4-F2B8-EC72-AA96-B0E95FB4C1C8}"/>
              </a:ext>
            </a:extLst>
          </p:cNvPr>
          <p:cNvSpPr/>
          <p:nvPr/>
        </p:nvSpPr>
        <p:spPr>
          <a:xfrm>
            <a:off x="6648762" y="2484119"/>
            <a:ext cx="162990" cy="161307"/>
          </a:xfrm>
          <a:prstGeom prst="ellipse">
            <a:avLst/>
          </a:prstGeom>
          <a:solidFill>
            <a:srgbClr val="45D9FD"/>
          </a:solidFill>
          <a:ln>
            <a:noFill/>
          </a:ln>
          <a:effectLst>
            <a:outerShdw sx="200000" sy="200000" algn="ctr" rotWithShape="0">
              <a:srgbClr val="EE25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54E8251-03DF-1176-574F-49B996A0E7F0}"/>
              </a:ext>
            </a:extLst>
          </p:cNvPr>
          <p:cNvSpPr/>
          <p:nvPr/>
        </p:nvSpPr>
        <p:spPr>
          <a:xfrm>
            <a:off x="9374157" y="2484119"/>
            <a:ext cx="162990" cy="161307"/>
          </a:xfrm>
          <a:prstGeom prst="ellipse">
            <a:avLst/>
          </a:prstGeom>
          <a:solidFill>
            <a:srgbClr val="45D9FD"/>
          </a:solidFill>
          <a:ln>
            <a:noFill/>
          </a:ln>
          <a:effectLst>
            <a:outerShdw sx="200000" sy="200000" algn="ctr" rotWithShape="0">
              <a:srgbClr val="EE25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003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E5CC00B0-0D58-986C-881A-5916D9449378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92CEE9A-D85D-4795-23B0-903AC85B21CE}"/>
                </a:ext>
              </a:extLst>
            </p:cNvPr>
            <p:cNvGrpSpPr/>
            <p:nvPr/>
          </p:nvGrpSpPr>
          <p:grpSpPr>
            <a:xfrm>
              <a:off x="142874" y="209550"/>
              <a:ext cx="11915776" cy="6648450"/>
              <a:chOff x="142874" y="209550"/>
              <a:chExt cx="11915776" cy="6648450"/>
            </a:xfrm>
          </p:grpSpPr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18E34FA9-1BDF-2A9E-7E69-FD80814B4785}"/>
                  </a:ext>
                </a:extLst>
              </p:cNvPr>
              <p:cNvSpPr/>
              <p:nvPr/>
            </p:nvSpPr>
            <p:spPr>
              <a:xfrm>
                <a:off x="142875" y="209550"/>
                <a:ext cx="11915775" cy="6648450"/>
              </a:xfrm>
              <a:prstGeom prst="round2SameRect">
                <a:avLst>
                  <a:gd name="adj1" fmla="val 2914"/>
                  <a:gd name="adj2" fmla="val 0"/>
                </a:avLst>
              </a:prstGeom>
              <a:solidFill>
                <a:srgbClr val="45D9FD"/>
              </a:solidFill>
              <a:ln>
                <a:noFill/>
              </a:ln>
              <a:effectLst>
                <a:outerShdw blurRad="152400" dist="38100" dir="16200000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위쪽 모서리 6">
                <a:extLst>
                  <a:ext uri="{FF2B5EF4-FFF2-40B4-BE49-F238E27FC236}">
                    <a16:creationId xmlns:a16="http://schemas.microsoft.com/office/drawing/2014/main" id="{4C075575-3145-975D-FC83-9E6E2E43627D}"/>
                  </a:ext>
                </a:extLst>
              </p:cNvPr>
              <p:cNvSpPr/>
              <p:nvPr/>
            </p:nvSpPr>
            <p:spPr>
              <a:xfrm>
                <a:off x="142874" y="723900"/>
                <a:ext cx="11915776" cy="6134100"/>
              </a:xfrm>
              <a:prstGeom prst="round2SameRect">
                <a:avLst>
                  <a:gd name="adj1" fmla="val 3319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3121BCA-CA92-06B6-388B-D0FAD98C7371}"/>
                </a:ext>
              </a:extLst>
            </p:cNvPr>
            <p:cNvSpPr/>
            <p:nvPr/>
          </p:nvSpPr>
          <p:spPr>
            <a:xfrm>
              <a:off x="330723" y="314920"/>
              <a:ext cx="334644" cy="334644"/>
            </a:xfrm>
            <a:prstGeom prst="ellipse">
              <a:avLst/>
            </a:prstGeom>
            <a:solidFill>
              <a:srgbClr val="0818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2</a:t>
              </a:r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ACD698A-51B3-75C2-7F51-D4ADE8278891}"/>
                </a:ext>
              </a:extLst>
            </p:cNvPr>
            <p:cNvSpPr txBox="1"/>
            <p:nvPr/>
          </p:nvSpPr>
          <p:spPr>
            <a:xfrm>
              <a:off x="625997" y="262236"/>
              <a:ext cx="303160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400" i="1" kern="0" dirty="0">
                  <a:ln w="9525">
                    <a:noFill/>
                  </a:ln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모델 훈련 및 성능검증</a:t>
              </a:r>
              <a:endParaRPr lang="ko-KR" altLang="en-US" sz="2400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pic>
        <p:nvPicPr>
          <p:cNvPr id="9" name="그림 8" descr="폰트, 그래픽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44C691FB-5252-B747-F100-FB325A6CE7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980" y="860209"/>
            <a:ext cx="695452" cy="2684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97CB526-04AB-3AEF-53A3-E63CA1F9A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257" y="1417567"/>
            <a:ext cx="9486505" cy="51728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CD55ED-97BE-2DEA-A812-DDA1128F7CCF}"/>
              </a:ext>
            </a:extLst>
          </p:cNvPr>
          <p:cNvSpPr txBox="1"/>
          <p:nvPr/>
        </p:nvSpPr>
        <p:spPr>
          <a:xfrm>
            <a:off x="8843830" y="6585730"/>
            <a:ext cx="3087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※ </a:t>
            </a:r>
            <a:r>
              <a:rPr lang="ko-KR" altLang="en-US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출처 </a:t>
            </a:r>
            <a:r>
              <a:rPr lang="en-US" altLang="ko-KR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2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김용담</a:t>
            </a:r>
            <a:r>
              <a:rPr lang="ko-KR" altLang="en-US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강사님 강의자료</a:t>
            </a:r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B75784D7-B09A-287D-D5BD-F21A4E91BFBD}"/>
              </a:ext>
            </a:extLst>
          </p:cNvPr>
          <p:cNvSpPr/>
          <p:nvPr/>
        </p:nvSpPr>
        <p:spPr>
          <a:xfrm>
            <a:off x="726021" y="932979"/>
            <a:ext cx="5339640" cy="386535"/>
          </a:xfrm>
          <a:prstGeom prst="parallelogram">
            <a:avLst>
              <a:gd name="adj" fmla="val 94135"/>
            </a:avLst>
          </a:prstGeom>
          <a:solidFill>
            <a:srgbClr val="EE25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캐글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대회를 위한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OOF Prediction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전략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A5AA25-9331-43D4-9B77-08E05155B1A9}"/>
              </a:ext>
            </a:extLst>
          </p:cNvPr>
          <p:cNvGrpSpPr/>
          <p:nvPr/>
        </p:nvGrpSpPr>
        <p:grpSpPr>
          <a:xfrm>
            <a:off x="5740819" y="948219"/>
            <a:ext cx="731609" cy="367661"/>
            <a:chOff x="7211504" y="-1148721"/>
            <a:chExt cx="623644" cy="344949"/>
          </a:xfrm>
        </p:grpSpPr>
        <p:sp>
          <p:nvSpPr>
            <p:cNvPr id="18" name="평행 사변형 17">
              <a:extLst>
                <a:ext uri="{FF2B5EF4-FFF2-40B4-BE49-F238E27FC236}">
                  <a16:creationId xmlns:a16="http://schemas.microsoft.com/office/drawing/2014/main" id="{64298AFC-4B65-2CE9-C955-ECD8E326B7FC}"/>
                </a:ext>
              </a:extLst>
            </p:cNvPr>
            <p:cNvSpPr/>
            <p:nvPr/>
          </p:nvSpPr>
          <p:spPr>
            <a:xfrm>
              <a:off x="7410792" y="-1148721"/>
              <a:ext cx="424356" cy="344949"/>
            </a:xfrm>
            <a:prstGeom prst="parallelogram">
              <a:avLst>
                <a:gd name="adj" fmla="val 94135"/>
              </a:avLst>
            </a:prstGeom>
            <a:solidFill>
              <a:srgbClr val="EE25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" name="평행 사변형 19">
              <a:extLst>
                <a:ext uri="{FF2B5EF4-FFF2-40B4-BE49-F238E27FC236}">
                  <a16:creationId xmlns:a16="http://schemas.microsoft.com/office/drawing/2014/main" id="{9C50C1AF-C168-9656-5266-86760C014E38}"/>
                </a:ext>
              </a:extLst>
            </p:cNvPr>
            <p:cNvSpPr/>
            <p:nvPr/>
          </p:nvSpPr>
          <p:spPr>
            <a:xfrm>
              <a:off x="7211504" y="-1148721"/>
              <a:ext cx="424356" cy="344949"/>
            </a:xfrm>
            <a:prstGeom prst="parallelogram">
              <a:avLst>
                <a:gd name="adj" fmla="val 94135"/>
              </a:avLst>
            </a:prstGeom>
            <a:solidFill>
              <a:srgbClr val="F8A6B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4522C5-09E6-F6C0-737D-97693F57865B}"/>
              </a:ext>
            </a:extLst>
          </p:cNvPr>
          <p:cNvGrpSpPr/>
          <p:nvPr/>
        </p:nvGrpSpPr>
        <p:grpSpPr>
          <a:xfrm>
            <a:off x="289808" y="935850"/>
            <a:ext cx="685123" cy="367661"/>
            <a:chOff x="7512848" y="-1362588"/>
            <a:chExt cx="584018" cy="344949"/>
          </a:xfrm>
        </p:grpSpPr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11F773C3-407A-4DA5-D2AA-F04F67382176}"/>
                </a:ext>
              </a:extLst>
            </p:cNvPr>
            <p:cNvSpPr/>
            <p:nvPr/>
          </p:nvSpPr>
          <p:spPr>
            <a:xfrm>
              <a:off x="7512848" y="-1362588"/>
              <a:ext cx="424356" cy="344949"/>
            </a:xfrm>
            <a:prstGeom prst="parallelogram">
              <a:avLst>
                <a:gd name="adj" fmla="val 94135"/>
              </a:avLst>
            </a:prstGeom>
            <a:solidFill>
              <a:srgbClr val="EE25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1E880AA8-1023-1E06-56F4-D9CE6E6170E5}"/>
                </a:ext>
              </a:extLst>
            </p:cNvPr>
            <p:cNvSpPr/>
            <p:nvPr/>
          </p:nvSpPr>
          <p:spPr>
            <a:xfrm>
              <a:off x="7672510" y="-1362588"/>
              <a:ext cx="424356" cy="344949"/>
            </a:xfrm>
            <a:prstGeom prst="parallelogram">
              <a:avLst>
                <a:gd name="adj" fmla="val 94135"/>
              </a:avLst>
            </a:prstGeom>
            <a:solidFill>
              <a:srgbClr val="F8A6B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050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D553874-26F1-C03F-7388-9AA4AEE022B0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92CEE9A-D85D-4795-23B0-903AC85B21CE}"/>
                </a:ext>
              </a:extLst>
            </p:cNvPr>
            <p:cNvGrpSpPr/>
            <p:nvPr/>
          </p:nvGrpSpPr>
          <p:grpSpPr>
            <a:xfrm>
              <a:off x="142874" y="209550"/>
              <a:ext cx="11915776" cy="6648450"/>
              <a:chOff x="142874" y="209550"/>
              <a:chExt cx="11915776" cy="6648450"/>
            </a:xfrm>
          </p:grpSpPr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18E34FA9-1BDF-2A9E-7E69-FD80814B4785}"/>
                  </a:ext>
                </a:extLst>
              </p:cNvPr>
              <p:cNvSpPr/>
              <p:nvPr/>
            </p:nvSpPr>
            <p:spPr>
              <a:xfrm>
                <a:off x="142875" y="209550"/>
                <a:ext cx="11915775" cy="6648450"/>
              </a:xfrm>
              <a:prstGeom prst="round2SameRect">
                <a:avLst>
                  <a:gd name="adj1" fmla="val 2914"/>
                  <a:gd name="adj2" fmla="val 0"/>
                </a:avLst>
              </a:prstGeom>
              <a:solidFill>
                <a:srgbClr val="45D9FD"/>
              </a:solidFill>
              <a:ln>
                <a:noFill/>
              </a:ln>
              <a:effectLst>
                <a:outerShdw blurRad="152400" dist="38100" dir="16200000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위쪽 모서리 6">
                <a:extLst>
                  <a:ext uri="{FF2B5EF4-FFF2-40B4-BE49-F238E27FC236}">
                    <a16:creationId xmlns:a16="http://schemas.microsoft.com/office/drawing/2014/main" id="{4C075575-3145-975D-FC83-9E6E2E43627D}"/>
                  </a:ext>
                </a:extLst>
              </p:cNvPr>
              <p:cNvSpPr/>
              <p:nvPr/>
            </p:nvSpPr>
            <p:spPr>
              <a:xfrm>
                <a:off x="142874" y="723900"/>
                <a:ext cx="11915776" cy="6134100"/>
              </a:xfrm>
              <a:prstGeom prst="round2SameRect">
                <a:avLst>
                  <a:gd name="adj1" fmla="val 3319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3121BCA-CA92-06B6-388B-D0FAD98C7371}"/>
                </a:ext>
              </a:extLst>
            </p:cNvPr>
            <p:cNvSpPr/>
            <p:nvPr/>
          </p:nvSpPr>
          <p:spPr>
            <a:xfrm>
              <a:off x="330723" y="314920"/>
              <a:ext cx="334644" cy="334644"/>
            </a:xfrm>
            <a:prstGeom prst="ellipse">
              <a:avLst/>
            </a:prstGeom>
            <a:solidFill>
              <a:srgbClr val="0818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3</a:t>
              </a:r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7D8A553-2C62-0A9E-65F4-6520E30A5AE7}"/>
                </a:ext>
              </a:extLst>
            </p:cNvPr>
            <p:cNvSpPr txBox="1"/>
            <p:nvPr/>
          </p:nvSpPr>
          <p:spPr>
            <a:xfrm>
              <a:off x="625997" y="262235"/>
              <a:ext cx="25439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400" i="1" kern="0" dirty="0">
                  <a:ln w="9525">
                    <a:noFill/>
                  </a:ln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예측 및 결과 제출</a:t>
              </a:r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pic>
        <p:nvPicPr>
          <p:cNvPr id="9" name="그림 8" descr="폰트, 그래픽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24E6B2D9-23C6-6EF6-9284-577912E35C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980" y="860209"/>
            <a:ext cx="695452" cy="268401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FFC2436A-ABBE-F740-ABE4-C7B800A2A3D7}"/>
              </a:ext>
            </a:extLst>
          </p:cNvPr>
          <p:cNvGrpSpPr/>
          <p:nvPr/>
        </p:nvGrpSpPr>
        <p:grpSpPr>
          <a:xfrm>
            <a:off x="581269" y="1716219"/>
            <a:ext cx="10977685" cy="1994133"/>
            <a:chOff x="581053" y="1375411"/>
            <a:chExt cx="10659125" cy="199413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1570338-22E4-5FAA-EA1B-453F8D011A5B}"/>
                </a:ext>
              </a:extLst>
            </p:cNvPr>
            <p:cNvSpPr/>
            <p:nvPr/>
          </p:nvSpPr>
          <p:spPr>
            <a:xfrm>
              <a:off x="581053" y="1600365"/>
              <a:ext cx="10659125" cy="1769179"/>
            </a:xfrm>
            <a:prstGeom prst="rect">
              <a:avLst/>
            </a:prstGeom>
            <a:solidFill>
              <a:srgbClr val="F4F4F4"/>
            </a:solidFill>
            <a:ln>
              <a:solidFill>
                <a:srgbClr val="EE25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1954F596-D1CE-803E-5848-0AE4A7B235A2}"/>
                </a:ext>
              </a:extLst>
            </p:cNvPr>
            <p:cNvSpPr/>
            <p:nvPr/>
          </p:nvSpPr>
          <p:spPr>
            <a:xfrm>
              <a:off x="664067" y="1375411"/>
              <a:ext cx="2826221" cy="362657"/>
            </a:xfrm>
            <a:prstGeom prst="roundRect">
              <a:avLst>
                <a:gd name="adj" fmla="val 50000"/>
              </a:avLst>
            </a:prstGeom>
            <a:solidFill>
              <a:srgbClr val="08182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b="1" dirty="0" err="1">
                  <a:solidFill>
                    <a:prstClr val="white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XGBoost</a:t>
              </a:r>
              <a:endParaRPr lang="ko-KR" altLang="en-US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DE5374F-F943-875B-8F86-72D66EC203E0}"/>
              </a:ext>
            </a:extLst>
          </p:cNvPr>
          <p:cNvGrpSpPr/>
          <p:nvPr/>
        </p:nvGrpSpPr>
        <p:grpSpPr>
          <a:xfrm>
            <a:off x="572049" y="4302870"/>
            <a:ext cx="10977685" cy="1994133"/>
            <a:chOff x="581053" y="1375411"/>
            <a:chExt cx="10659125" cy="199413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E98D3C2-C17A-D52A-AD00-FDA4DD430DF0}"/>
                </a:ext>
              </a:extLst>
            </p:cNvPr>
            <p:cNvSpPr/>
            <p:nvPr/>
          </p:nvSpPr>
          <p:spPr>
            <a:xfrm>
              <a:off x="581053" y="1600365"/>
              <a:ext cx="10659125" cy="1769179"/>
            </a:xfrm>
            <a:prstGeom prst="rect">
              <a:avLst/>
            </a:prstGeom>
            <a:solidFill>
              <a:srgbClr val="F4F4F4"/>
            </a:solidFill>
            <a:ln>
              <a:solidFill>
                <a:srgbClr val="EE25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E1204BB6-8BD8-75F4-BD2B-53C013FD5B24}"/>
                </a:ext>
              </a:extLst>
            </p:cNvPr>
            <p:cNvSpPr/>
            <p:nvPr/>
          </p:nvSpPr>
          <p:spPr>
            <a:xfrm>
              <a:off x="673020" y="1375411"/>
              <a:ext cx="2826221" cy="362657"/>
            </a:xfrm>
            <a:prstGeom prst="roundRect">
              <a:avLst>
                <a:gd name="adj" fmla="val 50000"/>
              </a:avLst>
            </a:prstGeom>
            <a:solidFill>
              <a:srgbClr val="08182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b="1" dirty="0" err="1">
                  <a:solidFill>
                    <a:prstClr val="white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LightGBM</a:t>
              </a:r>
              <a:endParaRPr lang="ko-KR" altLang="en-US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pic>
        <p:nvPicPr>
          <p:cNvPr id="14338" name="Picture 2">
            <a:extLst>
              <a:ext uri="{FF2B5EF4-FFF2-40B4-BE49-F238E27FC236}">
                <a16:creationId xmlns:a16="http://schemas.microsoft.com/office/drawing/2014/main" id="{D8EE9A7D-C470-27AC-6B1C-DE49D15B1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68" y="5021888"/>
            <a:ext cx="10976400" cy="91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B2E497AA-ADF5-D716-4C04-5ADDCB324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7" y="2267549"/>
            <a:ext cx="10976400" cy="4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2A5F2A09-E987-365C-BF2F-9B040D15B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65" y="2766202"/>
            <a:ext cx="10976400" cy="81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1889ED9-CA31-9372-B662-EA5F124A4A1D}"/>
              </a:ext>
            </a:extLst>
          </p:cNvPr>
          <p:cNvSpPr txBox="1"/>
          <p:nvPr/>
        </p:nvSpPr>
        <p:spPr>
          <a:xfrm>
            <a:off x="4791919" y="980138"/>
            <a:ext cx="1875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2023-10-19 </a:t>
            </a:r>
            <a:r>
              <a:rPr lang="ko-KR" alt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기준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8F5695E-1ED2-A23D-CB73-0D8E7FBBAB7B}"/>
              </a:ext>
            </a:extLst>
          </p:cNvPr>
          <p:cNvGrpSpPr/>
          <p:nvPr/>
        </p:nvGrpSpPr>
        <p:grpSpPr>
          <a:xfrm>
            <a:off x="665367" y="932979"/>
            <a:ext cx="4126552" cy="386535"/>
            <a:chOff x="665367" y="932979"/>
            <a:chExt cx="4126552" cy="386535"/>
          </a:xfrm>
        </p:grpSpPr>
        <p:sp>
          <p:nvSpPr>
            <p:cNvPr id="45" name="평행 사변형 44">
              <a:extLst>
                <a:ext uri="{FF2B5EF4-FFF2-40B4-BE49-F238E27FC236}">
                  <a16:creationId xmlns:a16="http://schemas.microsoft.com/office/drawing/2014/main" id="{71FEBA6B-80CC-428C-D4FC-3218869785DD}"/>
                </a:ext>
              </a:extLst>
            </p:cNvPr>
            <p:cNvSpPr/>
            <p:nvPr/>
          </p:nvSpPr>
          <p:spPr>
            <a:xfrm>
              <a:off x="1070896" y="932979"/>
              <a:ext cx="3315495" cy="386535"/>
            </a:xfrm>
            <a:prstGeom prst="parallelogram">
              <a:avLst>
                <a:gd name="adj" fmla="val 94135"/>
              </a:avLst>
            </a:prstGeom>
            <a:solidFill>
              <a:srgbClr val="EE25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모델별</a:t>
              </a:r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예측 결과</a:t>
              </a: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05DBAC1-6DD0-3617-91F8-C6C0D0C27806}"/>
                </a:ext>
              </a:extLst>
            </p:cNvPr>
            <p:cNvGrpSpPr/>
            <p:nvPr/>
          </p:nvGrpSpPr>
          <p:grpSpPr>
            <a:xfrm>
              <a:off x="4081588" y="948219"/>
              <a:ext cx="710331" cy="367661"/>
              <a:chOff x="6681728" y="-1148721"/>
              <a:chExt cx="605506" cy="344949"/>
            </a:xfrm>
          </p:grpSpPr>
          <p:sp>
            <p:nvSpPr>
              <p:cNvPr id="50" name="평행 사변형 49">
                <a:extLst>
                  <a:ext uri="{FF2B5EF4-FFF2-40B4-BE49-F238E27FC236}">
                    <a16:creationId xmlns:a16="http://schemas.microsoft.com/office/drawing/2014/main" id="{ECF25610-A9B9-A6CC-E2F6-0F2F3CAF9FE9}"/>
                  </a:ext>
                </a:extLst>
              </p:cNvPr>
              <p:cNvSpPr/>
              <p:nvPr/>
            </p:nvSpPr>
            <p:spPr>
              <a:xfrm>
                <a:off x="6862878" y="-1148721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EE25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51" name="평행 사변형 50">
                <a:extLst>
                  <a:ext uri="{FF2B5EF4-FFF2-40B4-BE49-F238E27FC236}">
                    <a16:creationId xmlns:a16="http://schemas.microsoft.com/office/drawing/2014/main" id="{356AB2B6-66A8-813B-9010-E9C421851863}"/>
                  </a:ext>
                </a:extLst>
              </p:cNvPr>
              <p:cNvSpPr/>
              <p:nvPr/>
            </p:nvSpPr>
            <p:spPr>
              <a:xfrm>
                <a:off x="6681728" y="-1148721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F8A6B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D01265C3-ABD4-184D-7BA0-317192833F11}"/>
                </a:ext>
              </a:extLst>
            </p:cNvPr>
            <p:cNvGrpSpPr/>
            <p:nvPr/>
          </p:nvGrpSpPr>
          <p:grpSpPr>
            <a:xfrm>
              <a:off x="665367" y="935850"/>
              <a:ext cx="685123" cy="367661"/>
              <a:chOff x="7512848" y="-1362588"/>
              <a:chExt cx="584018" cy="344949"/>
            </a:xfrm>
          </p:grpSpPr>
          <p:sp>
            <p:nvSpPr>
              <p:cNvPr id="48" name="평행 사변형 47">
                <a:extLst>
                  <a:ext uri="{FF2B5EF4-FFF2-40B4-BE49-F238E27FC236}">
                    <a16:creationId xmlns:a16="http://schemas.microsoft.com/office/drawing/2014/main" id="{6F6EB154-FE5B-1674-AAAC-8F32A9C32787}"/>
                  </a:ext>
                </a:extLst>
              </p:cNvPr>
              <p:cNvSpPr/>
              <p:nvPr/>
            </p:nvSpPr>
            <p:spPr>
              <a:xfrm>
                <a:off x="7512848" y="-1362588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EE25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9" name="평행 사변형 48">
                <a:extLst>
                  <a:ext uri="{FF2B5EF4-FFF2-40B4-BE49-F238E27FC236}">
                    <a16:creationId xmlns:a16="http://schemas.microsoft.com/office/drawing/2014/main" id="{FA8E9D2D-BCE6-A3E8-3948-8ACFBAC9908B}"/>
                  </a:ext>
                </a:extLst>
              </p:cNvPr>
              <p:cNvSpPr/>
              <p:nvPr/>
            </p:nvSpPr>
            <p:spPr>
              <a:xfrm>
                <a:off x="7672510" y="-1362588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F8A6B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3815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D553874-26F1-C03F-7388-9AA4AEE022B0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92CEE9A-D85D-4795-23B0-903AC85B21CE}"/>
                </a:ext>
              </a:extLst>
            </p:cNvPr>
            <p:cNvGrpSpPr/>
            <p:nvPr/>
          </p:nvGrpSpPr>
          <p:grpSpPr>
            <a:xfrm>
              <a:off x="142874" y="209550"/>
              <a:ext cx="11915776" cy="6648450"/>
              <a:chOff x="142874" y="209550"/>
              <a:chExt cx="11915776" cy="6648450"/>
            </a:xfrm>
          </p:grpSpPr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18E34FA9-1BDF-2A9E-7E69-FD80814B4785}"/>
                  </a:ext>
                </a:extLst>
              </p:cNvPr>
              <p:cNvSpPr/>
              <p:nvPr/>
            </p:nvSpPr>
            <p:spPr>
              <a:xfrm>
                <a:off x="142875" y="209550"/>
                <a:ext cx="11915775" cy="6648450"/>
              </a:xfrm>
              <a:prstGeom prst="round2SameRect">
                <a:avLst>
                  <a:gd name="adj1" fmla="val 2914"/>
                  <a:gd name="adj2" fmla="val 0"/>
                </a:avLst>
              </a:prstGeom>
              <a:solidFill>
                <a:srgbClr val="45D9FD"/>
              </a:solidFill>
              <a:ln>
                <a:noFill/>
              </a:ln>
              <a:effectLst>
                <a:outerShdw blurRad="152400" dist="38100" dir="16200000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위쪽 모서리 6">
                <a:extLst>
                  <a:ext uri="{FF2B5EF4-FFF2-40B4-BE49-F238E27FC236}">
                    <a16:creationId xmlns:a16="http://schemas.microsoft.com/office/drawing/2014/main" id="{4C075575-3145-975D-FC83-9E6E2E43627D}"/>
                  </a:ext>
                </a:extLst>
              </p:cNvPr>
              <p:cNvSpPr/>
              <p:nvPr/>
            </p:nvSpPr>
            <p:spPr>
              <a:xfrm>
                <a:off x="142874" y="723900"/>
                <a:ext cx="11915776" cy="6134100"/>
              </a:xfrm>
              <a:prstGeom prst="round2SameRect">
                <a:avLst>
                  <a:gd name="adj1" fmla="val 3319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3121BCA-CA92-06B6-388B-D0FAD98C7371}"/>
                </a:ext>
              </a:extLst>
            </p:cNvPr>
            <p:cNvSpPr/>
            <p:nvPr/>
          </p:nvSpPr>
          <p:spPr>
            <a:xfrm>
              <a:off x="330723" y="314920"/>
              <a:ext cx="334644" cy="334644"/>
            </a:xfrm>
            <a:prstGeom prst="ellipse">
              <a:avLst/>
            </a:prstGeom>
            <a:solidFill>
              <a:srgbClr val="0818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3</a:t>
              </a:r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7D8A553-2C62-0A9E-65F4-6520E30A5AE7}"/>
                </a:ext>
              </a:extLst>
            </p:cNvPr>
            <p:cNvSpPr txBox="1"/>
            <p:nvPr/>
          </p:nvSpPr>
          <p:spPr>
            <a:xfrm>
              <a:off x="625997" y="228369"/>
              <a:ext cx="25439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400" i="1" kern="0" dirty="0">
                  <a:ln w="9525">
                    <a:noFill/>
                  </a:ln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예측 및 결과 제출</a:t>
              </a:r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pic>
        <p:nvPicPr>
          <p:cNvPr id="9" name="그림 8" descr="폰트, 그래픽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24E6B2D9-23C6-6EF6-9284-577912E35C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980" y="860209"/>
            <a:ext cx="695452" cy="268401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542F071F-64DC-8DE5-D1CA-77052517C4E4}"/>
              </a:ext>
            </a:extLst>
          </p:cNvPr>
          <p:cNvGrpSpPr/>
          <p:nvPr/>
        </p:nvGrpSpPr>
        <p:grpSpPr>
          <a:xfrm>
            <a:off x="2969645" y="1975003"/>
            <a:ext cx="6252709" cy="4746125"/>
            <a:chOff x="2718211" y="1504715"/>
            <a:chExt cx="6219825" cy="519753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56144F0-BDA7-5442-B42D-095A505CD22C}"/>
                </a:ext>
              </a:extLst>
            </p:cNvPr>
            <p:cNvGrpSpPr/>
            <p:nvPr/>
          </p:nvGrpSpPr>
          <p:grpSpPr>
            <a:xfrm>
              <a:off x="2718211" y="1504715"/>
              <a:ext cx="6219825" cy="5197532"/>
              <a:chOff x="625997" y="1511849"/>
              <a:chExt cx="6219825" cy="5197532"/>
            </a:xfrm>
          </p:grpSpPr>
          <p:pic>
            <p:nvPicPr>
              <p:cNvPr id="15362" name="Picture 2">
                <a:extLst>
                  <a:ext uri="{FF2B5EF4-FFF2-40B4-BE49-F238E27FC236}">
                    <a16:creationId xmlns:a16="http://schemas.microsoft.com/office/drawing/2014/main" id="{0CAE0382-71AB-6BE0-44FC-7077B34D39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997" y="1511849"/>
                <a:ext cx="6219825" cy="4854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364" name="Picture 4">
                <a:extLst>
                  <a:ext uri="{FF2B5EF4-FFF2-40B4-BE49-F238E27FC236}">
                    <a16:creationId xmlns:a16="http://schemas.microsoft.com/office/drawing/2014/main" id="{E619E791-67E2-DB90-98D0-700294B203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360" y="6377943"/>
                <a:ext cx="6011910" cy="3314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87E88F8-C7E6-813C-D619-A6A3AB960872}"/>
                </a:ext>
              </a:extLst>
            </p:cNvPr>
            <p:cNvSpPr/>
            <p:nvPr/>
          </p:nvSpPr>
          <p:spPr>
            <a:xfrm>
              <a:off x="2819573" y="5295413"/>
              <a:ext cx="6011911" cy="272009"/>
            </a:xfrm>
            <a:prstGeom prst="rect">
              <a:avLst/>
            </a:prstGeom>
            <a:noFill/>
            <a:ln w="19050">
              <a:solidFill>
                <a:srgbClr val="EE25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7B98055-4919-7E4B-A78B-A5EC1890C4FF}"/>
                </a:ext>
              </a:extLst>
            </p:cNvPr>
            <p:cNvSpPr/>
            <p:nvPr/>
          </p:nvSpPr>
          <p:spPr>
            <a:xfrm>
              <a:off x="2819572" y="5841625"/>
              <a:ext cx="6011911" cy="272009"/>
            </a:xfrm>
            <a:prstGeom prst="rect">
              <a:avLst/>
            </a:prstGeom>
            <a:noFill/>
            <a:ln w="19050">
              <a:solidFill>
                <a:srgbClr val="EE25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738A95A-86BA-34BD-CE16-02E868F19F6F}"/>
                </a:ext>
              </a:extLst>
            </p:cNvPr>
            <p:cNvSpPr/>
            <p:nvPr/>
          </p:nvSpPr>
          <p:spPr>
            <a:xfrm>
              <a:off x="2819572" y="6107218"/>
              <a:ext cx="6011911" cy="272009"/>
            </a:xfrm>
            <a:prstGeom prst="rect">
              <a:avLst/>
            </a:prstGeom>
            <a:noFill/>
            <a:ln w="19050">
              <a:solidFill>
                <a:srgbClr val="EE25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B9B00C2-9C76-678F-CE2D-A0E523046C21}"/>
                </a:ext>
              </a:extLst>
            </p:cNvPr>
            <p:cNvSpPr/>
            <p:nvPr/>
          </p:nvSpPr>
          <p:spPr>
            <a:xfrm>
              <a:off x="2819572" y="6373010"/>
              <a:ext cx="6011911" cy="272009"/>
            </a:xfrm>
            <a:prstGeom prst="rect">
              <a:avLst/>
            </a:prstGeom>
            <a:noFill/>
            <a:ln w="19050">
              <a:solidFill>
                <a:srgbClr val="EE25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E6A2E11-AA26-3B86-5121-9711DBB9C3B1}"/>
              </a:ext>
            </a:extLst>
          </p:cNvPr>
          <p:cNvSpPr/>
          <p:nvPr/>
        </p:nvSpPr>
        <p:spPr>
          <a:xfrm>
            <a:off x="3071542" y="1475475"/>
            <a:ext cx="2910686" cy="362657"/>
          </a:xfrm>
          <a:prstGeom prst="roundRect">
            <a:avLst>
              <a:gd name="adj" fmla="val 50000"/>
            </a:avLst>
          </a:prstGeom>
          <a:solidFill>
            <a:srgbClr val="08182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Efficiency Score</a:t>
            </a:r>
            <a:endParaRPr lang="ko-KR" altLang="en-US" b="1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511AC8D-346E-9319-F238-3E18EF499067}"/>
              </a:ext>
            </a:extLst>
          </p:cNvPr>
          <p:cNvGrpSpPr/>
          <p:nvPr/>
        </p:nvGrpSpPr>
        <p:grpSpPr>
          <a:xfrm>
            <a:off x="665367" y="932979"/>
            <a:ext cx="4126552" cy="386535"/>
            <a:chOff x="665367" y="932979"/>
            <a:chExt cx="3517589" cy="362657"/>
          </a:xfrm>
        </p:grpSpPr>
        <p:sp>
          <p:nvSpPr>
            <p:cNvPr id="22" name="평행 사변형 21">
              <a:extLst>
                <a:ext uri="{FF2B5EF4-FFF2-40B4-BE49-F238E27FC236}">
                  <a16:creationId xmlns:a16="http://schemas.microsoft.com/office/drawing/2014/main" id="{0F5FBF2D-58CF-7BCA-EB91-AC3D45C29EF4}"/>
                </a:ext>
              </a:extLst>
            </p:cNvPr>
            <p:cNvSpPr/>
            <p:nvPr/>
          </p:nvSpPr>
          <p:spPr>
            <a:xfrm>
              <a:off x="1011051" y="932979"/>
              <a:ext cx="2826221" cy="362657"/>
            </a:xfrm>
            <a:prstGeom prst="parallelogram">
              <a:avLst>
                <a:gd name="adj" fmla="val 94135"/>
              </a:avLst>
            </a:prstGeom>
            <a:solidFill>
              <a:srgbClr val="EE25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캐글</a:t>
              </a:r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결과 제출</a:t>
              </a: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3B862B2-EC22-95B6-80C0-EB1268F1CB25}"/>
                </a:ext>
              </a:extLst>
            </p:cNvPr>
            <p:cNvGrpSpPr/>
            <p:nvPr/>
          </p:nvGrpSpPr>
          <p:grpSpPr>
            <a:xfrm>
              <a:off x="3577450" y="947278"/>
              <a:ext cx="605506" cy="344949"/>
              <a:chOff x="6681728" y="-1134422"/>
              <a:chExt cx="605506" cy="344949"/>
            </a:xfrm>
          </p:grpSpPr>
          <p:sp>
            <p:nvSpPr>
              <p:cNvPr id="40" name="평행 사변형 39">
                <a:extLst>
                  <a:ext uri="{FF2B5EF4-FFF2-40B4-BE49-F238E27FC236}">
                    <a16:creationId xmlns:a16="http://schemas.microsoft.com/office/drawing/2014/main" id="{BE900F31-3DC4-B837-EAC9-859FB26E0705}"/>
                  </a:ext>
                </a:extLst>
              </p:cNvPr>
              <p:cNvSpPr/>
              <p:nvPr/>
            </p:nvSpPr>
            <p:spPr>
              <a:xfrm>
                <a:off x="6862878" y="-1134422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EE25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" name="평행 사변형 40">
                <a:extLst>
                  <a:ext uri="{FF2B5EF4-FFF2-40B4-BE49-F238E27FC236}">
                    <a16:creationId xmlns:a16="http://schemas.microsoft.com/office/drawing/2014/main" id="{CD6D016E-60F3-B065-AD32-04BFFC629BAC}"/>
                  </a:ext>
                </a:extLst>
              </p:cNvPr>
              <p:cNvSpPr/>
              <p:nvPr/>
            </p:nvSpPr>
            <p:spPr>
              <a:xfrm>
                <a:off x="6681728" y="-1134422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F8A6B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006A3E43-B871-5F2E-178D-42D431F3B3D3}"/>
                </a:ext>
              </a:extLst>
            </p:cNvPr>
            <p:cNvGrpSpPr/>
            <p:nvPr/>
          </p:nvGrpSpPr>
          <p:grpSpPr>
            <a:xfrm>
              <a:off x="665367" y="935673"/>
              <a:ext cx="584018" cy="344949"/>
              <a:chOff x="7512848" y="-1362588"/>
              <a:chExt cx="584018" cy="344949"/>
            </a:xfrm>
          </p:grpSpPr>
          <p:sp>
            <p:nvSpPr>
              <p:cNvPr id="38" name="평행 사변형 37">
                <a:extLst>
                  <a:ext uri="{FF2B5EF4-FFF2-40B4-BE49-F238E27FC236}">
                    <a16:creationId xmlns:a16="http://schemas.microsoft.com/office/drawing/2014/main" id="{12A7CAD1-FBA1-0221-A947-4A97AC92E954}"/>
                  </a:ext>
                </a:extLst>
              </p:cNvPr>
              <p:cNvSpPr/>
              <p:nvPr/>
            </p:nvSpPr>
            <p:spPr>
              <a:xfrm>
                <a:off x="7512848" y="-1362588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EE25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9" name="평행 사변형 38">
                <a:extLst>
                  <a:ext uri="{FF2B5EF4-FFF2-40B4-BE49-F238E27FC236}">
                    <a16:creationId xmlns:a16="http://schemas.microsoft.com/office/drawing/2014/main" id="{4B788C0E-8CDA-4E0E-5C0A-5BF37DB3E864}"/>
                  </a:ext>
                </a:extLst>
              </p:cNvPr>
              <p:cNvSpPr/>
              <p:nvPr/>
            </p:nvSpPr>
            <p:spPr>
              <a:xfrm>
                <a:off x="7672510" y="-1362588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F8A6B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6874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D553874-26F1-C03F-7388-9AA4AEE022B0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92CEE9A-D85D-4795-23B0-903AC85B21CE}"/>
                </a:ext>
              </a:extLst>
            </p:cNvPr>
            <p:cNvGrpSpPr/>
            <p:nvPr/>
          </p:nvGrpSpPr>
          <p:grpSpPr>
            <a:xfrm>
              <a:off x="142874" y="209550"/>
              <a:ext cx="11915776" cy="6648450"/>
              <a:chOff x="142874" y="209550"/>
              <a:chExt cx="11915776" cy="6648450"/>
            </a:xfrm>
          </p:grpSpPr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18E34FA9-1BDF-2A9E-7E69-FD80814B4785}"/>
                  </a:ext>
                </a:extLst>
              </p:cNvPr>
              <p:cNvSpPr/>
              <p:nvPr/>
            </p:nvSpPr>
            <p:spPr>
              <a:xfrm>
                <a:off x="142875" y="209550"/>
                <a:ext cx="11915775" cy="6648450"/>
              </a:xfrm>
              <a:prstGeom prst="round2SameRect">
                <a:avLst>
                  <a:gd name="adj1" fmla="val 2914"/>
                  <a:gd name="adj2" fmla="val 0"/>
                </a:avLst>
              </a:prstGeom>
              <a:solidFill>
                <a:srgbClr val="45D9FD"/>
              </a:solidFill>
              <a:ln>
                <a:noFill/>
              </a:ln>
              <a:effectLst>
                <a:outerShdw blurRad="152400" dist="38100" dir="16200000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위쪽 모서리 6">
                <a:extLst>
                  <a:ext uri="{FF2B5EF4-FFF2-40B4-BE49-F238E27FC236}">
                    <a16:creationId xmlns:a16="http://schemas.microsoft.com/office/drawing/2014/main" id="{4C075575-3145-975D-FC83-9E6E2E43627D}"/>
                  </a:ext>
                </a:extLst>
              </p:cNvPr>
              <p:cNvSpPr/>
              <p:nvPr/>
            </p:nvSpPr>
            <p:spPr>
              <a:xfrm>
                <a:off x="142874" y="723900"/>
                <a:ext cx="11915776" cy="6134100"/>
              </a:xfrm>
              <a:prstGeom prst="round2SameRect">
                <a:avLst>
                  <a:gd name="adj1" fmla="val 3319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3121BCA-CA92-06B6-388B-D0FAD98C7371}"/>
                </a:ext>
              </a:extLst>
            </p:cNvPr>
            <p:cNvSpPr/>
            <p:nvPr/>
          </p:nvSpPr>
          <p:spPr>
            <a:xfrm>
              <a:off x="330723" y="314920"/>
              <a:ext cx="334644" cy="334644"/>
            </a:xfrm>
            <a:prstGeom prst="ellipse">
              <a:avLst/>
            </a:prstGeom>
            <a:solidFill>
              <a:srgbClr val="0818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4</a:t>
              </a:r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7D8A553-2C62-0A9E-65F4-6520E30A5AE7}"/>
                </a:ext>
              </a:extLst>
            </p:cNvPr>
            <p:cNvSpPr txBox="1"/>
            <p:nvPr/>
          </p:nvSpPr>
          <p:spPr>
            <a:xfrm>
              <a:off x="625997" y="262236"/>
              <a:ext cx="135520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400" i="1" kern="0" dirty="0">
                  <a:ln w="9525">
                    <a:noFill/>
                  </a:ln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한계점</a:t>
              </a:r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pic>
        <p:nvPicPr>
          <p:cNvPr id="9" name="그림 8" descr="폰트, 그래픽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24E6B2D9-23C6-6EF6-9284-577912E35C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980" y="860209"/>
            <a:ext cx="695452" cy="268401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8C2CCCA1-ABB9-6D4D-14D7-BE3173839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23" y="1996441"/>
            <a:ext cx="6380643" cy="34314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772EF1A1-B41E-853C-15D0-C042A901EB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128361"/>
              </p:ext>
            </p:extLst>
          </p:nvPr>
        </p:nvGraphicFramePr>
        <p:xfrm>
          <a:off x="6902705" y="1996440"/>
          <a:ext cx="5062554" cy="3431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87490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45D9FD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97D3204-4BAB-7F87-92B8-01AD128B92A0}"/>
              </a:ext>
            </a:extLst>
          </p:cNvPr>
          <p:cNvSpPr txBox="1"/>
          <p:nvPr/>
        </p:nvSpPr>
        <p:spPr>
          <a:xfrm>
            <a:off x="3622876" y="3105834"/>
            <a:ext cx="474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경청해주셔서</a:t>
            </a:r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감사합니다</a:t>
            </a:r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4980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64C2DEF-2CCA-1DF6-45E1-949F672AB3E7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92CEE9A-D85D-4795-23B0-903AC85B21CE}"/>
                </a:ext>
              </a:extLst>
            </p:cNvPr>
            <p:cNvGrpSpPr/>
            <p:nvPr/>
          </p:nvGrpSpPr>
          <p:grpSpPr>
            <a:xfrm>
              <a:off x="142874" y="209550"/>
              <a:ext cx="11915776" cy="6648450"/>
              <a:chOff x="142874" y="209550"/>
              <a:chExt cx="11915776" cy="6648450"/>
            </a:xfrm>
          </p:grpSpPr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18E34FA9-1BDF-2A9E-7E69-FD80814B4785}"/>
                  </a:ext>
                </a:extLst>
              </p:cNvPr>
              <p:cNvSpPr/>
              <p:nvPr/>
            </p:nvSpPr>
            <p:spPr>
              <a:xfrm>
                <a:off x="142875" y="209550"/>
                <a:ext cx="11915775" cy="6648450"/>
              </a:xfrm>
              <a:prstGeom prst="round2SameRect">
                <a:avLst>
                  <a:gd name="adj1" fmla="val 2914"/>
                  <a:gd name="adj2" fmla="val 0"/>
                </a:avLst>
              </a:prstGeom>
              <a:solidFill>
                <a:srgbClr val="45D9FD"/>
              </a:solidFill>
              <a:ln>
                <a:noFill/>
              </a:ln>
              <a:effectLst>
                <a:outerShdw blurRad="152400" dist="38100" dir="16200000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위쪽 모서리 6">
                <a:extLst>
                  <a:ext uri="{FF2B5EF4-FFF2-40B4-BE49-F238E27FC236}">
                    <a16:creationId xmlns:a16="http://schemas.microsoft.com/office/drawing/2014/main" id="{4C075575-3145-975D-FC83-9E6E2E43627D}"/>
                  </a:ext>
                </a:extLst>
              </p:cNvPr>
              <p:cNvSpPr/>
              <p:nvPr/>
            </p:nvSpPr>
            <p:spPr>
              <a:xfrm>
                <a:off x="142874" y="723900"/>
                <a:ext cx="11915776" cy="6134100"/>
              </a:xfrm>
              <a:prstGeom prst="round2SameRect">
                <a:avLst>
                  <a:gd name="adj1" fmla="val 3319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EF44127-CECE-56FE-6558-0F4C11D3E79F}"/>
                </a:ext>
              </a:extLst>
            </p:cNvPr>
            <p:cNvSpPr txBox="1"/>
            <p:nvPr/>
          </p:nvSpPr>
          <p:spPr>
            <a:xfrm>
              <a:off x="2745510" y="3044279"/>
              <a:ext cx="6096000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defRPr/>
              </a:pPr>
              <a:r>
                <a:rPr lang="en-US" altLang="ko-KR" sz="4400" i="1" kern="0" dirty="0">
                  <a:ln w="12700">
                    <a:noFill/>
                  </a:ln>
                  <a:solidFill>
                    <a:srgbClr val="44546A">
                      <a:lumMod val="75000"/>
                    </a:srgb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Ⅰ. </a:t>
              </a:r>
              <a:r>
                <a:rPr lang="ko-KR" altLang="en-US" sz="4400" i="1" kern="0" dirty="0">
                  <a:ln w="12700">
                    <a:noFill/>
                  </a:ln>
                  <a:solidFill>
                    <a:srgbClr val="44546A">
                      <a:lumMod val="75000"/>
                    </a:srgb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문제 정의</a:t>
              </a:r>
              <a:endParaRPr lang="en-US" altLang="ko-KR" sz="1200" kern="0" dirty="0">
                <a:solidFill>
                  <a:prstClr val="white">
                    <a:lumMod val="7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69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F629480-FB25-E0AA-6C0E-037BFC00C560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92CEE9A-D85D-4795-23B0-903AC85B21CE}"/>
                </a:ext>
              </a:extLst>
            </p:cNvPr>
            <p:cNvGrpSpPr/>
            <p:nvPr/>
          </p:nvGrpSpPr>
          <p:grpSpPr>
            <a:xfrm>
              <a:off x="142874" y="209550"/>
              <a:ext cx="11915776" cy="6648450"/>
              <a:chOff x="142874" y="209550"/>
              <a:chExt cx="11915776" cy="6648450"/>
            </a:xfrm>
          </p:grpSpPr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18E34FA9-1BDF-2A9E-7E69-FD80814B4785}"/>
                  </a:ext>
                </a:extLst>
              </p:cNvPr>
              <p:cNvSpPr/>
              <p:nvPr/>
            </p:nvSpPr>
            <p:spPr>
              <a:xfrm>
                <a:off x="142875" y="209550"/>
                <a:ext cx="11915775" cy="6648450"/>
              </a:xfrm>
              <a:prstGeom prst="round2SameRect">
                <a:avLst>
                  <a:gd name="adj1" fmla="val 2914"/>
                  <a:gd name="adj2" fmla="val 0"/>
                </a:avLst>
              </a:prstGeom>
              <a:solidFill>
                <a:srgbClr val="45D9FD"/>
              </a:solidFill>
              <a:ln>
                <a:noFill/>
              </a:ln>
              <a:effectLst>
                <a:outerShdw blurRad="152400" dist="38100" dir="16200000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위쪽 모서리 6">
                <a:extLst>
                  <a:ext uri="{FF2B5EF4-FFF2-40B4-BE49-F238E27FC236}">
                    <a16:creationId xmlns:a16="http://schemas.microsoft.com/office/drawing/2014/main" id="{4C075575-3145-975D-FC83-9E6E2E43627D}"/>
                  </a:ext>
                </a:extLst>
              </p:cNvPr>
              <p:cNvSpPr/>
              <p:nvPr/>
            </p:nvSpPr>
            <p:spPr>
              <a:xfrm>
                <a:off x="142874" y="723900"/>
                <a:ext cx="11915776" cy="6134100"/>
              </a:xfrm>
              <a:prstGeom prst="round2SameRect">
                <a:avLst>
                  <a:gd name="adj1" fmla="val 3319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CFD307-D44E-D703-06A4-7813FDEEB0A0}"/>
                </a:ext>
              </a:extLst>
            </p:cNvPr>
            <p:cNvSpPr txBox="1"/>
            <p:nvPr/>
          </p:nvSpPr>
          <p:spPr>
            <a:xfrm>
              <a:off x="625996" y="262235"/>
              <a:ext cx="285906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400" i="1" kern="0" dirty="0">
                  <a:ln w="9525">
                    <a:noFill/>
                  </a:ln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대회 </a:t>
              </a:r>
              <a:r>
                <a: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Overview</a:t>
              </a:r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06F4B5-6621-DC9A-98F6-B5E52C301D0E}"/>
                </a:ext>
              </a:extLst>
            </p:cNvPr>
            <p:cNvSpPr/>
            <p:nvPr/>
          </p:nvSpPr>
          <p:spPr>
            <a:xfrm>
              <a:off x="330723" y="314920"/>
              <a:ext cx="334644" cy="334644"/>
            </a:xfrm>
            <a:prstGeom prst="ellipse">
              <a:avLst/>
            </a:prstGeom>
            <a:solidFill>
              <a:srgbClr val="0818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</a:t>
              </a:r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pic>
          <p:nvPicPr>
            <p:cNvPr id="4" name="그림 3" descr="폰트, 그래픽, 로고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564E3D46-B0D0-A553-D096-D1B96EC7D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6980" y="790759"/>
              <a:ext cx="695452" cy="268401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6CF167-EFCB-BFDA-CE82-681658CB1069}"/>
              </a:ext>
            </a:extLst>
          </p:cNvPr>
          <p:cNvGrpSpPr/>
          <p:nvPr/>
        </p:nvGrpSpPr>
        <p:grpSpPr>
          <a:xfrm>
            <a:off x="146097" y="1098770"/>
            <a:ext cx="11912553" cy="2709384"/>
            <a:chOff x="-330723" y="-1656169"/>
            <a:chExt cx="12198471" cy="253617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77E8C23-9235-D75C-535B-8CBC4C51F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30723" y="-1648837"/>
              <a:ext cx="12192000" cy="2503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5D50263-0282-74CF-A213-2FCCEA3E6D2C}"/>
                </a:ext>
              </a:extLst>
            </p:cNvPr>
            <p:cNvSpPr/>
            <p:nvPr/>
          </p:nvSpPr>
          <p:spPr>
            <a:xfrm>
              <a:off x="-325452" y="-1656169"/>
              <a:ext cx="12193200" cy="2536174"/>
            </a:xfrm>
            <a:prstGeom prst="rect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05F64BF-3A88-3390-A972-240B82E34C7C}"/>
              </a:ext>
            </a:extLst>
          </p:cNvPr>
          <p:cNvSpPr/>
          <p:nvPr/>
        </p:nvSpPr>
        <p:spPr>
          <a:xfrm>
            <a:off x="434582" y="4743043"/>
            <a:ext cx="3050480" cy="1580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대회 목적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글쓰기 프로세스의 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특징을 이용하여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에세이 품질을 예측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5F27A29-8AF3-8CA3-5139-8D602FCE1E12}"/>
              </a:ext>
            </a:extLst>
          </p:cNvPr>
          <p:cNvSpPr/>
          <p:nvPr/>
        </p:nvSpPr>
        <p:spPr>
          <a:xfrm>
            <a:off x="1350799" y="2955514"/>
            <a:ext cx="1101324" cy="10021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302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6650A41-54A6-6768-F6BD-95C241F92879}"/>
              </a:ext>
            </a:extLst>
          </p:cNvPr>
          <p:cNvGrpSpPr/>
          <p:nvPr/>
        </p:nvGrpSpPr>
        <p:grpSpPr>
          <a:xfrm>
            <a:off x="1234680" y="2849851"/>
            <a:ext cx="1333561" cy="1755384"/>
            <a:chOff x="1588357" y="1916873"/>
            <a:chExt cx="1530262" cy="2213619"/>
          </a:xfrm>
        </p:grpSpPr>
        <p:sp>
          <p:nvSpPr>
            <p:cNvPr id="56" name="자유형: 도형 16">
              <a:extLst>
                <a:ext uri="{FF2B5EF4-FFF2-40B4-BE49-F238E27FC236}">
                  <a16:creationId xmlns:a16="http://schemas.microsoft.com/office/drawing/2014/main" id="{E4EF72E2-5A06-13CB-4B2F-AD3B7E2BE46F}"/>
                </a:ext>
              </a:extLst>
            </p:cNvPr>
            <p:cNvSpPr/>
            <p:nvPr/>
          </p:nvSpPr>
          <p:spPr>
            <a:xfrm>
              <a:off x="1588357" y="1916873"/>
              <a:ext cx="1530262" cy="1879389"/>
            </a:xfrm>
            <a:custGeom>
              <a:avLst/>
              <a:gdLst>
                <a:gd name="connsiteX0" fmla="*/ 765131 w 1530262"/>
                <a:gd name="connsiteY0" fmla="*/ 0 h 1879389"/>
                <a:gd name="connsiteX1" fmla="*/ 1530262 w 1530262"/>
                <a:gd name="connsiteY1" fmla="*/ 765131 h 1879389"/>
                <a:gd name="connsiteX2" fmla="*/ 1062955 w 1530262"/>
                <a:gd name="connsiteY2" fmla="*/ 1470134 h 1879389"/>
                <a:gd name="connsiteX3" fmla="*/ 952636 w 1530262"/>
                <a:gd name="connsiteY3" fmla="*/ 1504379 h 1879389"/>
                <a:gd name="connsiteX4" fmla="*/ 765130 w 1530262"/>
                <a:gd name="connsiteY4" fmla="*/ 1879389 h 1879389"/>
                <a:gd name="connsiteX5" fmla="*/ 577626 w 1530262"/>
                <a:gd name="connsiteY5" fmla="*/ 1504379 h 1879389"/>
                <a:gd name="connsiteX6" fmla="*/ 467308 w 1530262"/>
                <a:gd name="connsiteY6" fmla="*/ 1470134 h 1879389"/>
                <a:gd name="connsiteX7" fmla="*/ 0 w 1530262"/>
                <a:gd name="connsiteY7" fmla="*/ 765131 h 1879389"/>
                <a:gd name="connsiteX8" fmla="*/ 765131 w 1530262"/>
                <a:gd name="connsiteY8" fmla="*/ 0 h 187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0262" h="1879389">
                  <a:moveTo>
                    <a:pt x="765131" y="0"/>
                  </a:moveTo>
                  <a:cubicBezTo>
                    <a:pt x="1187701" y="0"/>
                    <a:pt x="1530262" y="342561"/>
                    <a:pt x="1530262" y="765131"/>
                  </a:cubicBezTo>
                  <a:cubicBezTo>
                    <a:pt x="1530262" y="1082059"/>
                    <a:pt x="1337572" y="1353981"/>
                    <a:pt x="1062955" y="1470134"/>
                  </a:cubicBezTo>
                  <a:lnTo>
                    <a:pt x="952636" y="1504379"/>
                  </a:lnTo>
                  <a:lnTo>
                    <a:pt x="765130" y="1879389"/>
                  </a:lnTo>
                  <a:lnTo>
                    <a:pt x="577626" y="1504379"/>
                  </a:lnTo>
                  <a:lnTo>
                    <a:pt x="467308" y="1470134"/>
                  </a:lnTo>
                  <a:cubicBezTo>
                    <a:pt x="192691" y="1353981"/>
                    <a:pt x="0" y="1082059"/>
                    <a:pt x="0" y="765131"/>
                  </a:cubicBezTo>
                  <a:cubicBezTo>
                    <a:pt x="0" y="342561"/>
                    <a:pt x="342561" y="0"/>
                    <a:pt x="765131" y="0"/>
                  </a:cubicBezTo>
                  <a:close/>
                </a:path>
              </a:pathLst>
            </a:custGeom>
            <a:noFill/>
            <a:ln>
              <a:solidFill>
                <a:srgbClr val="EE25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A97C1D1-5A73-1047-87E0-E7DDEA59AE99}"/>
                </a:ext>
              </a:extLst>
            </p:cNvPr>
            <p:cNvSpPr/>
            <p:nvPr/>
          </p:nvSpPr>
          <p:spPr>
            <a:xfrm>
              <a:off x="2227487" y="3878492"/>
              <a:ext cx="252000" cy="252000"/>
            </a:xfrm>
            <a:prstGeom prst="ellipse">
              <a:avLst/>
            </a:prstGeom>
            <a:noFill/>
            <a:ln>
              <a:solidFill>
                <a:srgbClr val="EE25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7AE6397-31D8-E224-E4D5-5BAEF79F1B0B}"/>
                </a:ext>
              </a:extLst>
            </p:cNvPr>
            <p:cNvSpPr/>
            <p:nvPr/>
          </p:nvSpPr>
          <p:spPr>
            <a:xfrm>
              <a:off x="2289061" y="3940066"/>
              <a:ext cx="128852" cy="128852"/>
            </a:xfrm>
            <a:prstGeom prst="ellipse">
              <a:avLst/>
            </a:prstGeom>
            <a:solidFill>
              <a:srgbClr val="EE2560"/>
            </a:solidFill>
            <a:ln>
              <a:solidFill>
                <a:srgbClr val="EE25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4F2E88A-573C-44EC-367C-64AC97B0384C}"/>
              </a:ext>
            </a:extLst>
          </p:cNvPr>
          <p:cNvSpPr/>
          <p:nvPr/>
        </p:nvSpPr>
        <p:spPr>
          <a:xfrm>
            <a:off x="3287495" y="4743043"/>
            <a:ext cx="2814363" cy="1210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평가지표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RMSE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(Root Mean Squared Error)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9415FFF-2592-97CC-B5C3-764E38BC6208}"/>
              </a:ext>
            </a:extLst>
          </p:cNvPr>
          <p:cNvSpPr/>
          <p:nvPr/>
        </p:nvSpPr>
        <p:spPr>
          <a:xfrm>
            <a:off x="6037172" y="4743043"/>
            <a:ext cx="3050480" cy="1210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상금 수여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1)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리더보드 점수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3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 이내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2)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효율 점수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 단축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– 3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 이내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9847233-B891-F904-C230-C3F59CA01219}"/>
              </a:ext>
            </a:extLst>
          </p:cNvPr>
          <p:cNvSpPr/>
          <p:nvPr/>
        </p:nvSpPr>
        <p:spPr>
          <a:xfrm>
            <a:off x="8973812" y="4630744"/>
            <a:ext cx="3198679" cy="1815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요구사항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Code competition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반드시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캐글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notebook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제출해야 함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Submission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파일만 제출할 수 없음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인터넷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엑세스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사용 안됨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960377D-930F-83F6-EAD7-C31858BAFD74}"/>
              </a:ext>
            </a:extLst>
          </p:cNvPr>
          <p:cNvSpPr/>
          <p:nvPr/>
        </p:nvSpPr>
        <p:spPr>
          <a:xfrm>
            <a:off x="4203712" y="2955514"/>
            <a:ext cx="1101324" cy="100216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3302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47B34A6-3F3F-399C-3E5E-5429662C57BC}"/>
              </a:ext>
            </a:extLst>
          </p:cNvPr>
          <p:cNvGrpSpPr/>
          <p:nvPr/>
        </p:nvGrpSpPr>
        <p:grpSpPr>
          <a:xfrm>
            <a:off x="4087593" y="2849851"/>
            <a:ext cx="1333561" cy="1755384"/>
            <a:chOff x="4211274" y="1916873"/>
            <a:chExt cx="1530262" cy="2213619"/>
          </a:xfrm>
        </p:grpSpPr>
        <p:sp>
          <p:nvSpPr>
            <p:cNvPr id="65" name="자유형: 도형 16">
              <a:extLst>
                <a:ext uri="{FF2B5EF4-FFF2-40B4-BE49-F238E27FC236}">
                  <a16:creationId xmlns:a16="http://schemas.microsoft.com/office/drawing/2014/main" id="{3E893CFF-84AA-7F86-EC53-7D227766BE38}"/>
                </a:ext>
              </a:extLst>
            </p:cNvPr>
            <p:cNvSpPr/>
            <p:nvPr/>
          </p:nvSpPr>
          <p:spPr>
            <a:xfrm>
              <a:off x="4211274" y="1916873"/>
              <a:ext cx="1530262" cy="1879389"/>
            </a:xfrm>
            <a:custGeom>
              <a:avLst/>
              <a:gdLst>
                <a:gd name="connsiteX0" fmla="*/ 765131 w 1530262"/>
                <a:gd name="connsiteY0" fmla="*/ 0 h 1879389"/>
                <a:gd name="connsiteX1" fmla="*/ 1530262 w 1530262"/>
                <a:gd name="connsiteY1" fmla="*/ 765131 h 1879389"/>
                <a:gd name="connsiteX2" fmla="*/ 1062955 w 1530262"/>
                <a:gd name="connsiteY2" fmla="*/ 1470134 h 1879389"/>
                <a:gd name="connsiteX3" fmla="*/ 952636 w 1530262"/>
                <a:gd name="connsiteY3" fmla="*/ 1504379 h 1879389"/>
                <a:gd name="connsiteX4" fmla="*/ 765130 w 1530262"/>
                <a:gd name="connsiteY4" fmla="*/ 1879389 h 1879389"/>
                <a:gd name="connsiteX5" fmla="*/ 577626 w 1530262"/>
                <a:gd name="connsiteY5" fmla="*/ 1504379 h 1879389"/>
                <a:gd name="connsiteX6" fmla="*/ 467308 w 1530262"/>
                <a:gd name="connsiteY6" fmla="*/ 1470134 h 1879389"/>
                <a:gd name="connsiteX7" fmla="*/ 0 w 1530262"/>
                <a:gd name="connsiteY7" fmla="*/ 765131 h 1879389"/>
                <a:gd name="connsiteX8" fmla="*/ 765131 w 1530262"/>
                <a:gd name="connsiteY8" fmla="*/ 0 h 187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0262" h="1879389">
                  <a:moveTo>
                    <a:pt x="765131" y="0"/>
                  </a:moveTo>
                  <a:cubicBezTo>
                    <a:pt x="1187701" y="0"/>
                    <a:pt x="1530262" y="342561"/>
                    <a:pt x="1530262" y="765131"/>
                  </a:cubicBezTo>
                  <a:cubicBezTo>
                    <a:pt x="1530262" y="1082059"/>
                    <a:pt x="1337572" y="1353981"/>
                    <a:pt x="1062955" y="1470134"/>
                  </a:cubicBezTo>
                  <a:lnTo>
                    <a:pt x="952636" y="1504379"/>
                  </a:lnTo>
                  <a:lnTo>
                    <a:pt x="765130" y="1879389"/>
                  </a:lnTo>
                  <a:lnTo>
                    <a:pt x="577626" y="1504379"/>
                  </a:lnTo>
                  <a:lnTo>
                    <a:pt x="467308" y="1470134"/>
                  </a:lnTo>
                  <a:cubicBezTo>
                    <a:pt x="192691" y="1353981"/>
                    <a:pt x="0" y="1082059"/>
                    <a:pt x="0" y="765131"/>
                  </a:cubicBezTo>
                  <a:cubicBezTo>
                    <a:pt x="0" y="342561"/>
                    <a:pt x="342561" y="0"/>
                    <a:pt x="765131" y="0"/>
                  </a:cubicBezTo>
                  <a:close/>
                </a:path>
              </a:pathLst>
            </a:custGeom>
            <a:noFill/>
            <a:ln>
              <a:solidFill>
                <a:srgbClr val="EE25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FDDF30EB-4773-4ED0-1AFE-433B7CA79670}"/>
                </a:ext>
              </a:extLst>
            </p:cNvPr>
            <p:cNvSpPr/>
            <p:nvPr/>
          </p:nvSpPr>
          <p:spPr>
            <a:xfrm>
              <a:off x="4850404" y="3878492"/>
              <a:ext cx="252000" cy="252000"/>
            </a:xfrm>
            <a:prstGeom prst="ellipse">
              <a:avLst/>
            </a:prstGeom>
            <a:noFill/>
            <a:ln>
              <a:solidFill>
                <a:srgbClr val="EE25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B42B9C22-E871-570D-DCD9-8D3034093835}"/>
                </a:ext>
              </a:extLst>
            </p:cNvPr>
            <p:cNvSpPr/>
            <p:nvPr/>
          </p:nvSpPr>
          <p:spPr>
            <a:xfrm>
              <a:off x="4911978" y="3940066"/>
              <a:ext cx="128852" cy="128852"/>
            </a:xfrm>
            <a:prstGeom prst="ellipse">
              <a:avLst/>
            </a:prstGeom>
            <a:solidFill>
              <a:srgbClr val="EE2560"/>
            </a:solidFill>
            <a:ln>
              <a:solidFill>
                <a:srgbClr val="EE25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F6E0DE6F-7A7D-DA8F-3755-E42D74D50582}"/>
              </a:ext>
            </a:extLst>
          </p:cNvPr>
          <p:cNvSpPr/>
          <p:nvPr/>
        </p:nvSpPr>
        <p:spPr>
          <a:xfrm>
            <a:off x="7056625" y="2955514"/>
            <a:ext cx="1101324" cy="10021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302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자유형: 도형 16">
            <a:extLst>
              <a:ext uri="{FF2B5EF4-FFF2-40B4-BE49-F238E27FC236}">
                <a16:creationId xmlns:a16="http://schemas.microsoft.com/office/drawing/2014/main" id="{DF825E3E-F055-343C-6F97-8BC701906B54}"/>
              </a:ext>
            </a:extLst>
          </p:cNvPr>
          <p:cNvSpPr/>
          <p:nvPr/>
        </p:nvSpPr>
        <p:spPr>
          <a:xfrm>
            <a:off x="6940506" y="2849851"/>
            <a:ext cx="1333561" cy="1490342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EE25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27FEDF9-6D51-58EC-487F-655C0C5475F3}"/>
              </a:ext>
            </a:extLst>
          </p:cNvPr>
          <p:cNvSpPr/>
          <p:nvPr/>
        </p:nvSpPr>
        <p:spPr>
          <a:xfrm>
            <a:off x="7497481" y="4405401"/>
            <a:ext cx="219608" cy="199834"/>
          </a:xfrm>
          <a:prstGeom prst="ellipse">
            <a:avLst/>
          </a:prstGeom>
          <a:noFill/>
          <a:ln>
            <a:solidFill>
              <a:srgbClr val="FF5B6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EE7E923-ADEC-D09F-6366-3AEE8579BA06}"/>
              </a:ext>
            </a:extLst>
          </p:cNvPr>
          <p:cNvSpPr/>
          <p:nvPr/>
        </p:nvSpPr>
        <p:spPr>
          <a:xfrm>
            <a:off x="7551141" y="4454229"/>
            <a:ext cx="112290" cy="102179"/>
          </a:xfrm>
          <a:prstGeom prst="ellipse">
            <a:avLst/>
          </a:prstGeom>
          <a:solidFill>
            <a:srgbClr val="EE2560"/>
          </a:solidFill>
          <a:ln>
            <a:solidFill>
              <a:srgbClr val="FF5B6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DE352C6A-FBF5-66FD-3428-E826F72D4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495" y="6061659"/>
            <a:ext cx="2494397" cy="58679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D4D18A44-D357-9E19-7311-15BE3E5CA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2149" y="6048205"/>
            <a:ext cx="2814363" cy="60024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0F56AC5F-56FE-2322-1749-112D0496039E}"/>
              </a:ext>
            </a:extLst>
          </p:cNvPr>
          <p:cNvGrpSpPr/>
          <p:nvPr/>
        </p:nvGrpSpPr>
        <p:grpSpPr>
          <a:xfrm>
            <a:off x="9906370" y="2849851"/>
            <a:ext cx="1333561" cy="1755384"/>
            <a:chOff x="9793419" y="2849851"/>
            <a:chExt cx="1333561" cy="1755384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624CF874-2F54-C54A-C412-0B6087F53C90}"/>
                </a:ext>
              </a:extLst>
            </p:cNvPr>
            <p:cNvSpPr/>
            <p:nvPr/>
          </p:nvSpPr>
          <p:spPr>
            <a:xfrm>
              <a:off x="9909538" y="2955514"/>
              <a:ext cx="1101324" cy="1002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1372A54B-BCBA-C802-C312-C37FB11A8E74}"/>
                </a:ext>
              </a:extLst>
            </p:cNvPr>
            <p:cNvGrpSpPr/>
            <p:nvPr/>
          </p:nvGrpSpPr>
          <p:grpSpPr>
            <a:xfrm>
              <a:off x="9793419" y="2849851"/>
              <a:ext cx="1333561" cy="1755384"/>
              <a:chOff x="9457108" y="1916873"/>
              <a:chExt cx="1530262" cy="2213619"/>
            </a:xfrm>
          </p:grpSpPr>
          <p:sp>
            <p:nvSpPr>
              <p:cNvPr id="77" name="자유형: 도형 16">
                <a:extLst>
                  <a:ext uri="{FF2B5EF4-FFF2-40B4-BE49-F238E27FC236}">
                    <a16:creationId xmlns:a16="http://schemas.microsoft.com/office/drawing/2014/main" id="{C9548D74-4232-31CC-09F7-1797AF925828}"/>
                  </a:ext>
                </a:extLst>
              </p:cNvPr>
              <p:cNvSpPr/>
              <p:nvPr/>
            </p:nvSpPr>
            <p:spPr>
              <a:xfrm>
                <a:off x="9457108" y="1916873"/>
                <a:ext cx="1530262" cy="1879389"/>
              </a:xfrm>
              <a:custGeom>
                <a:avLst/>
                <a:gdLst>
                  <a:gd name="connsiteX0" fmla="*/ 765131 w 1530262"/>
                  <a:gd name="connsiteY0" fmla="*/ 0 h 1879389"/>
                  <a:gd name="connsiteX1" fmla="*/ 1530262 w 1530262"/>
                  <a:gd name="connsiteY1" fmla="*/ 765131 h 1879389"/>
                  <a:gd name="connsiteX2" fmla="*/ 1062955 w 1530262"/>
                  <a:gd name="connsiteY2" fmla="*/ 1470134 h 1879389"/>
                  <a:gd name="connsiteX3" fmla="*/ 952636 w 1530262"/>
                  <a:gd name="connsiteY3" fmla="*/ 1504379 h 1879389"/>
                  <a:gd name="connsiteX4" fmla="*/ 765130 w 1530262"/>
                  <a:gd name="connsiteY4" fmla="*/ 1879389 h 1879389"/>
                  <a:gd name="connsiteX5" fmla="*/ 577626 w 1530262"/>
                  <a:gd name="connsiteY5" fmla="*/ 1504379 h 1879389"/>
                  <a:gd name="connsiteX6" fmla="*/ 467308 w 1530262"/>
                  <a:gd name="connsiteY6" fmla="*/ 1470134 h 1879389"/>
                  <a:gd name="connsiteX7" fmla="*/ 0 w 1530262"/>
                  <a:gd name="connsiteY7" fmla="*/ 765131 h 1879389"/>
                  <a:gd name="connsiteX8" fmla="*/ 765131 w 1530262"/>
                  <a:gd name="connsiteY8" fmla="*/ 0 h 1879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0262" h="1879389">
                    <a:moveTo>
                      <a:pt x="765131" y="0"/>
                    </a:moveTo>
                    <a:cubicBezTo>
                      <a:pt x="1187701" y="0"/>
                      <a:pt x="1530262" y="342561"/>
                      <a:pt x="1530262" y="765131"/>
                    </a:cubicBezTo>
                    <a:cubicBezTo>
                      <a:pt x="1530262" y="1082059"/>
                      <a:pt x="1337572" y="1353981"/>
                      <a:pt x="1062955" y="1470134"/>
                    </a:cubicBezTo>
                    <a:lnTo>
                      <a:pt x="952636" y="1504379"/>
                    </a:lnTo>
                    <a:lnTo>
                      <a:pt x="765130" y="1879389"/>
                    </a:lnTo>
                    <a:lnTo>
                      <a:pt x="577626" y="1504379"/>
                    </a:lnTo>
                    <a:lnTo>
                      <a:pt x="467308" y="1470134"/>
                    </a:lnTo>
                    <a:cubicBezTo>
                      <a:pt x="192691" y="1353981"/>
                      <a:pt x="0" y="1082059"/>
                      <a:pt x="0" y="765131"/>
                    </a:cubicBezTo>
                    <a:cubicBezTo>
                      <a:pt x="0" y="342561"/>
                      <a:pt x="342561" y="0"/>
                      <a:pt x="765131" y="0"/>
                    </a:cubicBezTo>
                    <a:close/>
                  </a:path>
                </a:pathLst>
              </a:custGeom>
              <a:noFill/>
              <a:ln>
                <a:solidFill>
                  <a:srgbClr val="EE25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0018A3A3-60FD-4CE0-9359-71BFC82A30FE}"/>
                  </a:ext>
                </a:extLst>
              </p:cNvPr>
              <p:cNvSpPr/>
              <p:nvPr/>
            </p:nvSpPr>
            <p:spPr>
              <a:xfrm>
                <a:off x="10096238" y="3878492"/>
                <a:ext cx="252000" cy="252000"/>
              </a:xfrm>
              <a:prstGeom prst="ellipse">
                <a:avLst/>
              </a:prstGeom>
              <a:noFill/>
              <a:ln>
                <a:solidFill>
                  <a:srgbClr val="FF5B6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2C0F5946-7D64-1014-4FF7-72E5FEADF6E3}"/>
                  </a:ext>
                </a:extLst>
              </p:cNvPr>
              <p:cNvSpPr/>
              <p:nvPr/>
            </p:nvSpPr>
            <p:spPr>
              <a:xfrm>
                <a:off x="10157812" y="3940066"/>
                <a:ext cx="128852" cy="128852"/>
              </a:xfrm>
              <a:prstGeom prst="ellipse">
                <a:avLst/>
              </a:prstGeom>
              <a:solidFill>
                <a:srgbClr val="EE2560"/>
              </a:solidFill>
              <a:ln>
                <a:solidFill>
                  <a:srgbClr val="FF5B6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8" name="그림 1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7EF7E47C-8CB1-83BD-E94E-56BA53089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4207" y="3213813"/>
              <a:ext cx="435830" cy="43583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20" name="그림 19" descr="블랙, 어둠이(가) 표시된 사진&#10;&#10;자동 생성된 설명">
            <a:extLst>
              <a:ext uri="{FF2B5EF4-FFF2-40B4-BE49-F238E27FC236}">
                <a16:creationId xmlns:a16="http://schemas.microsoft.com/office/drawing/2014/main" id="{38A64272-BC72-A6EC-3CCA-AFC1E77BE3F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349" y="3203808"/>
            <a:ext cx="424723" cy="424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그림 21" descr="블랙, 어둠이(가) 표시된 사진&#10;&#10;자동 생성된 설명">
            <a:extLst>
              <a:ext uri="{FF2B5EF4-FFF2-40B4-BE49-F238E27FC236}">
                <a16:creationId xmlns:a16="http://schemas.microsoft.com/office/drawing/2014/main" id="{7B40F1C6-EBC6-2AB9-FA24-613FCB9FEB1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470" y="3240606"/>
            <a:ext cx="400663" cy="400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그림 23" descr="블랙, 어둠이(가) 표시된 사진&#10;&#10;자동 생성된 설명">
            <a:extLst>
              <a:ext uri="{FF2B5EF4-FFF2-40B4-BE49-F238E27FC236}">
                <a16:creationId xmlns:a16="http://schemas.microsoft.com/office/drawing/2014/main" id="{7546AA53-B538-F79F-70F9-2C9ECC32323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28" y="3252793"/>
            <a:ext cx="392523" cy="392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800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510255-3DDC-E505-3667-CBF234D6F59F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92CEE9A-D85D-4795-23B0-903AC85B21CE}"/>
                </a:ext>
              </a:extLst>
            </p:cNvPr>
            <p:cNvGrpSpPr/>
            <p:nvPr/>
          </p:nvGrpSpPr>
          <p:grpSpPr>
            <a:xfrm>
              <a:off x="142874" y="209550"/>
              <a:ext cx="11915776" cy="6648450"/>
              <a:chOff x="142874" y="209550"/>
              <a:chExt cx="11915776" cy="6648450"/>
            </a:xfrm>
          </p:grpSpPr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18E34FA9-1BDF-2A9E-7E69-FD80814B4785}"/>
                  </a:ext>
                </a:extLst>
              </p:cNvPr>
              <p:cNvSpPr/>
              <p:nvPr/>
            </p:nvSpPr>
            <p:spPr>
              <a:xfrm>
                <a:off x="142875" y="209550"/>
                <a:ext cx="11915775" cy="6648450"/>
              </a:xfrm>
              <a:prstGeom prst="round2SameRect">
                <a:avLst>
                  <a:gd name="adj1" fmla="val 2914"/>
                  <a:gd name="adj2" fmla="val 0"/>
                </a:avLst>
              </a:prstGeom>
              <a:solidFill>
                <a:srgbClr val="45D9FD"/>
              </a:solidFill>
              <a:ln>
                <a:noFill/>
              </a:ln>
              <a:effectLst>
                <a:outerShdw blurRad="152400" dist="38100" dir="16200000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위쪽 모서리 6">
                <a:extLst>
                  <a:ext uri="{FF2B5EF4-FFF2-40B4-BE49-F238E27FC236}">
                    <a16:creationId xmlns:a16="http://schemas.microsoft.com/office/drawing/2014/main" id="{4C075575-3145-975D-FC83-9E6E2E43627D}"/>
                  </a:ext>
                </a:extLst>
              </p:cNvPr>
              <p:cNvSpPr/>
              <p:nvPr/>
            </p:nvSpPr>
            <p:spPr>
              <a:xfrm>
                <a:off x="142874" y="723900"/>
                <a:ext cx="11915776" cy="6134100"/>
              </a:xfrm>
              <a:prstGeom prst="round2SameRect">
                <a:avLst>
                  <a:gd name="adj1" fmla="val 3319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06F4B5-6621-DC9A-98F6-B5E52C301D0E}"/>
                </a:ext>
              </a:extLst>
            </p:cNvPr>
            <p:cNvSpPr/>
            <p:nvPr/>
          </p:nvSpPr>
          <p:spPr>
            <a:xfrm>
              <a:off x="330723" y="314920"/>
              <a:ext cx="334644" cy="334644"/>
            </a:xfrm>
            <a:prstGeom prst="ellipse">
              <a:avLst/>
            </a:prstGeom>
            <a:solidFill>
              <a:srgbClr val="0818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</a:t>
              </a:r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pic>
          <p:nvPicPr>
            <p:cNvPr id="2" name="그림 1" descr="폰트, 그래픽, 로고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007F7F62-1309-9AC9-F691-0071B6F79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6980" y="860209"/>
              <a:ext cx="695452" cy="268401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7F89F27-CD6C-659C-7B30-1DFB6F916AE9}"/>
              </a:ext>
            </a:extLst>
          </p:cNvPr>
          <p:cNvGrpSpPr/>
          <p:nvPr/>
        </p:nvGrpSpPr>
        <p:grpSpPr>
          <a:xfrm>
            <a:off x="369568" y="932979"/>
            <a:ext cx="3517589" cy="362657"/>
            <a:chOff x="665367" y="932979"/>
            <a:chExt cx="3517589" cy="362657"/>
          </a:xfrm>
        </p:grpSpPr>
        <p:sp>
          <p:nvSpPr>
            <p:cNvPr id="19" name="평행 사변형 18">
              <a:extLst>
                <a:ext uri="{FF2B5EF4-FFF2-40B4-BE49-F238E27FC236}">
                  <a16:creationId xmlns:a16="http://schemas.microsoft.com/office/drawing/2014/main" id="{1F2D7C13-A37E-086B-7BFA-D232621F422B}"/>
                </a:ext>
              </a:extLst>
            </p:cNvPr>
            <p:cNvSpPr/>
            <p:nvPr/>
          </p:nvSpPr>
          <p:spPr>
            <a:xfrm>
              <a:off x="1011051" y="932979"/>
              <a:ext cx="2826221" cy="362657"/>
            </a:xfrm>
            <a:prstGeom prst="parallelogram">
              <a:avLst>
                <a:gd name="adj" fmla="val 94135"/>
              </a:avLst>
            </a:prstGeom>
            <a:solidFill>
              <a:srgbClr val="EE25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수집 절차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C8691B4-0E82-A7A3-281A-BD445C216874}"/>
                </a:ext>
              </a:extLst>
            </p:cNvPr>
            <p:cNvGrpSpPr/>
            <p:nvPr/>
          </p:nvGrpSpPr>
          <p:grpSpPr>
            <a:xfrm>
              <a:off x="3577450" y="932979"/>
              <a:ext cx="605506" cy="344949"/>
              <a:chOff x="6681728" y="-1148721"/>
              <a:chExt cx="605506" cy="344949"/>
            </a:xfrm>
          </p:grpSpPr>
          <p:sp>
            <p:nvSpPr>
              <p:cNvPr id="23" name="평행 사변형 22">
                <a:extLst>
                  <a:ext uri="{FF2B5EF4-FFF2-40B4-BE49-F238E27FC236}">
                    <a16:creationId xmlns:a16="http://schemas.microsoft.com/office/drawing/2014/main" id="{4FDDBB3C-70FB-6976-D1D8-648947AB7D00}"/>
                  </a:ext>
                </a:extLst>
              </p:cNvPr>
              <p:cNvSpPr/>
              <p:nvPr/>
            </p:nvSpPr>
            <p:spPr>
              <a:xfrm>
                <a:off x="6862878" y="-1148721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EE25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0C9E9490-5D1B-5B5E-D2E2-322BC1276CD0}"/>
                  </a:ext>
                </a:extLst>
              </p:cNvPr>
              <p:cNvSpPr/>
              <p:nvPr/>
            </p:nvSpPr>
            <p:spPr>
              <a:xfrm>
                <a:off x="6681728" y="-1148721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F8A6B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982EE76-43CF-D9F4-E91E-716320B8C553}"/>
                </a:ext>
              </a:extLst>
            </p:cNvPr>
            <p:cNvGrpSpPr/>
            <p:nvPr/>
          </p:nvGrpSpPr>
          <p:grpSpPr>
            <a:xfrm>
              <a:off x="665367" y="935673"/>
              <a:ext cx="584018" cy="344949"/>
              <a:chOff x="7512848" y="-1362588"/>
              <a:chExt cx="584018" cy="344949"/>
            </a:xfrm>
          </p:grpSpPr>
          <p:sp>
            <p:nvSpPr>
              <p:cNvPr id="27" name="평행 사변형 26">
                <a:extLst>
                  <a:ext uri="{FF2B5EF4-FFF2-40B4-BE49-F238E27FC236}">
                    <a16:creationId xmlns:a16="http://schemas.microsoft.com/office/drawing/2014/main" id="{CF1F41F5-C947-D7E0-47B5-6BAC54AB7E7C}"/>
                  </a:ext>
                </a:extLst>
              </p:cNvPr>
              <p:cNvSpPr/>
              <p:nvPr/>
            </p:nvSpPr>
            <p:spPr>
              <a:xfrm>
                <a:off x="7512848" y="-1362588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EE25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752461B5-7E0A-F43B-0D30-992D2FB65A38}"/>
                  </a:ext>
                </a:extLst>
              </p:cNvPr>
              <p:cNvSpPr/>
              <p:nvPr/>
            </p:nvSpPr>
            <p:spPr>
              <a:xfrm>
                <a:off x="7672510" y="-1362588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F8A6B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19EFED-3DBE-9081-0DA8-CC5DA0464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24" y="1963572"/>
            <a:ext cx="5689656" cy="457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F479C0C-6E5B-12A0-43AD-369466EDE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605" y="2718367"/>
            <a:ext cx="3172249" cy="283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27AF34-9EEB-D969-530A-D209E85F971A}"/>
              </a:ext>
            </a:extLst>
          </p:cNvPr>
          <p:cNvSpPr txBox="1"/>
          <p:nvPr/>
        </p:nvSpPr>
        <p:spPr>
          <a:xfrm>
            <a:off x="3541473" y="2349665"/>
            <a:ext cx="1419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예시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A7E82CA-2F2C-79FA-25E7-D6D3A2206504}"/>
              </a:ext>
            </a:extLst>
          </p:cNvPr>
          <p:cNvGrpSpPr/>
          <p:nvPr/>
        </p:nvGrpSpPr>
        <p:grpSpPr>
          <a:xfrm>
            <a:off x="6283848" y="1545797"/>
            <a:ext cx="5327295" cy="557606"/>
            <a:chOff x="6283848" y="1545797"/>
            <a:chExt cx="5327295" cy="55760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9E1509B-7F06-7D12-E020-E2ABC4D12303}"/>
                </a:ext>
              </a:extLst>
            </p:cNvPr>
            <p:cNvSpPr/>
            <p:nvPr/>
          </p:nvSpPr>
          <p:spPr>
            <a:xfrm>
              <a:off x="6283848" y="1545797"/>
              <a:ext cx="1138032" cy="557606"/>
            </a:xfrm>
            <a:prstGeom prst="rect">
              <a:avLst/>
            </a:prstGeom>
            <a:solidFill>
              <a:srgbClr val="EE2560"/>
            </a:solidFill>
            <a:ln>
              <a:solidFill>
                <a:srgbClr val="EE25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User ID</a:t>
              </a:r>
              <a:endPara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B19D58-916F-679D-8BAF-DFBFC8B1100E}"/>
                </a:ext>
              </a:extLst>
            </p:cNvPr>
            <p:cNvSpPr/>
            <p:nvPr/>
          </p:nvSpPr>
          <p:spPr>
            <a:xfrm>
              <a:off x="7609728" y="1545797"/>
              <a:ext cx="802752" cy="557606"/>
            </a:xfrm>
            <a:prstGeom prst="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A</a:t>
              </a:r>
              <a:endPara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45549E8-6D74-6F75-89D1-689606C8EC27}"/>
                </a:ext>
              </a:extLst>
            </p:cNvPr>
            <p:cNvSpPr/>
            <p:nvPr/>
          </p:nvSpPr>
          <p:spPr>
            <a:xfrm>
              <a:off x="8675949" y="1545797"/>
              <a:ext cx="802752" cy="557606"/>
            </a:xfrm>
            <a:prstGeom prst="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B</a:t>
              </a:r>
              <a:endPara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2A8F5BF-CD9E-EEC1-0A57-647875711D2F}"/>
                </a:ext>
              </a:extLst>
            </p:cNvPr>
            <p:cNvSpPr/>
            <p:nvPr/>
          </p:nvSpPr>
          <p:spPr>
            <a:xfrm>
              <a:off x="9742170" y="1545797"/>
              <a:ext cx="802752" cy="557606"/>
            </a:xfrm>
            <a:prstGeom prst="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</a:t>
              </a:r>
              <a:endPara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94E2606-5022-895B-8A1A-2F21FEF49905}"/>
                </a:ext>
              </a:extLst>
            </p:cNvPr>
            <p:cNvSpPr/>
            <p:nvPr/>
          </p:nvSpPr>
          <p:spPr>
            <a:xfrm>
              <a:off x="10808391" y="1545797"/>
              <a:ext cx="802752" cy="557606"/>
            </a:xfrm>
            <a:prstGeom prst="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D</a:t>
              </a:r>
              <a:endPara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32CCF339-EFA9-A071-DB09-1DFFF57C068A}"/>
              </a:ext>
            </a:extLst>
          </p:cNvPr>
          <p:cNvSpPr/>
          <p:nvPr/>
        </p:nvSpPr>
        <p:spPr>
          <a:xfrm>
            <a:off x="8909686" y="2339402"/>
            <a:ext cx="397064" cy="328723"/>
          </a:xfrm>
          <a:prstGeom prst="downArrow">
            <a:avLst/>
          </a:prstGeom>
          <a:solidFill>
            <a:srgbClr val="0818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5654739-8438-C2A0-15A7-5894A6ED51DA}"/>
              </a:ext>
            </a:extLst>
          </p:cNvPr>
          <p:cNvGrpSpPr/>
          <p:nvPr/>
        </p:nvGrpSpPr>
        <p:grpSpPr>
          <a:xfrm>
            <a:off x="6283848" y="3005748"/>
            <a:ext cx="5327294" cy="557606"/>
            <a:chOff x="6283848" y="2853160"/>
            <a:chExt cx="5327294" cy="55760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6542FD-1B2E-F421-B57B-72BBA131F52B}"/>
                </a:ext>
              </a:extLst>
            </p:cNvPr>
            <p:cNvSpPr/>
            <p:nvPr/>
          </p:nvSpPr>
          <p:spPr>
            <a:xfrm>
              <a:off x="6283848" y="2853160"/>
              <a:ext cx="1138032" cy="557606"/>
            </a:xfrm>
            <a:prstGeom prst="rect">
              <a:avLst/>
            </a:prstGeom>
            <a:solidFill>
              <a:srgbClr val="EE2560"/>
            </a:solidFill>
            <a:ln>
              <a:solidFill>
                <a:srgbClr val="EE25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에세이 작성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6E16E5C-183A-710D-530E-D958B99F927F}"/>
                </a:ext>
              </a:extLst>
            </p:cNvPr>
            <p:cNvSpPr/>
            <p:nvPr/>
          </p:nvSpPr>
          <p:spPr>
            <a:xfrm>
              <a:off x="7609727" y="2853160"/>
              <a:ext cx="4001415" cy="557606"/>
            </a:xfrm>
            <a:prstGeom prst="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30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분 동안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200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단어 이상의 에세이 작성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D153A35-079C-97DC-2C4C-7A2932507E9E}"/>
              </a:ext>
            </a:extLst>
          </p:cNvPr>
          <p:cNvGrpSpPr/>
          <p:nvPr/>
        </p:nvGrpSpPr>
        <p:grpSpPr>
          <a:xfrm>
            <a:off x="6283848" y="4465699"/>
            <a:ext cx="5327294" cy="557606"/>
            <a:chOff x="6283848" y="4389405"/>
            <a:chExt cx="5327294" cy="55760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92C18CA-56C4-721D-6ED3-B10CA2CA3A15}"/>
                </a:ext>
              </a:extLst>
            </p:cNvPr>
            <p:cNvSpPr/>
            <p:nvPr/>
          </p:nvSpPr>
          <p:spPr>
            <a:xfrm>
              <a:off x="6283848" y="4389405"/>
              <a:ext cx="1138032" cy="557606"/>
            </a:xfrm>
            <a:prstGeom prst="rect">
              <a:avLst/>
            </a:prstGeom>
            <a:solidFill>
              <a:srgbClr val="EE2560"/>
            </a:solidFill>
            <a:ln>
              <a:solidFill>
                <a:srgbClr val="EE25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평가 수행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777A6E1-5055-8ED6-7E02-D97ABDDF547A}"/>
                </a:ext>
              </a:extLst>
            </p:cNvPr>
            <p:cNvSpPr/>
            <p:nvPr/>
          </p:nvSpPr>
          <p:spPr>
            <a:xfrm>
              <a:off x="7609727" y="4389405"/>
              <a:ext cx="4001415" cy="557606"/>
            </a:xfrm>
            <a:prstGeom prst="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글쓰기 과정을 추적하여 에세이를 평가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F0A705A-3AD3-26CC-1047-AABD9FAA7388}"/>
              </a:ext>
            </a:extLst>
          </p:cNvPr>
          <p:cNvGrpSpPr/>
          <p:nvPr/>
        </p:nvGrpSpPr>
        <p:grpSpPr>
          <a:xfrm>
            <a:off x="6283848" y="5925651"/>
            <a:ext cx="5327295" cy="557606"/>
            <a:chOff x="6283848" y="5925651"/>
            <a:chExt cx="5327295" cy="557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AC48E68-9DB8-09AB-4687-A204273E263D}"/>
                </a:ext>
              </a:extLst>
            </p:cNvPr>
            <p:cNvSpPr/>
            <p:nvPr/>
          </p:nvSpPr>
          <p:spPr>
            <a:xfrm>
              <a:off x="6283848" y="5925651"/>
              <a:ext cx="1138032" cy="557606"/>
            </a:xfrm>
            <a:prstGeom prst="rect">
              <a:avLst/>
            </a:prstGeom>
            <a:solidFill>
              <a:srgbClr val="EE2560"/>
            </a:solidFill>
            <a:ln>
              <a:solidFill>
                <a:srgbClr val="EE25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점수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18EA410-C814-CDA3-8901-8F9DA3E16FE7}"/>
                </a:ext>
              </a:extLst>
            </p:cNvPr>
            <p:cNvSpPr/>
            <p:nvPr/>
          </p:nvSpPr>
          <p:spPr>
            <a:xfrm>
              <a:off x="7609728" y="5925651"/>
              <a:ext cx="802752" cy="557606"/>
            </a:xfrm>
            <a:prstGeom prst="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5.0</a:t>
              </a:r>
              <a:endPara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5AE0EC3-A770-60E5-E304-DD5A46664F5C}"/>
                </a:ext>
              </a:extLst>
            </p:cNvPr>
            <p:cNvSpPr/>
            <p:nvPr/>
          </p:nvSpPr>
          <p:spPr>
            <a:xfrm>
              <a:off x="8675949" y="5925651"/>
              <a:ext cx="802752" cy="557606"/>
            </a:xfrm>
            <a:prstGeom prst="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4.5</a:t>
              </a:r>
              <a:endPara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C28E8BC-96CF-0319-2F4A-43D7B2CB5B60}"/>
                </a:ext>
              </a:extLst>
            </p:cNvPr>
            <p:cNvSpPr/>
            <p:nvPr/>
          </p:nvSpPr>
          <p:spPr>
            <a:xfrm>
              <a:off x="9742170" y="5925651"/>
              <a:ext cx="802752" cy="557606"/>
            </a:xfrm>
            <a:prstGeom prst="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3.0</a:t>
              </a:r>
              <a:endPara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1F687F3-FBD9-1A87-8643-B241CFA56F72}"/>
                </a:ext>
              </a:extLst>
            </p:cNvPr>
            <p:cNvSpPr/>
            <p:nvPr/>
          </p:nvSpPr>
          <p:spPr>
            <a:xfrm>
              <a:off x="10808391" y="5925651"/>
              <a:ext cx="802752" cy="557606"/>
            </a:xfrm>
            <a:prstGeom prst="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1.5</a:t>
              </a:r>
              <a:endPara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E9B1C4EA-C5EE-9B03-030D-482C5E244BFB}"/>
              </a:ext>
            </a:extLst>
          </p:cNvPr>
          <p:cNvSpPr/>
          <p:nvPr/>
        </p:nvSpPr>
        <p:spPr>
          <a:xfrm>
            <a:off x="8909686" y="3830756"/>
            <a:ext cx="397064" cy="328723"/>
          </a:xfrm>
          <a:prstGeom prst="downArrow">
            <a:avLst/>
          </a:prstGeom>
          <a:solidFill>
            <a:srgbClr val="0818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화살표: 아래쪽 43">
            <a:extLst>
              <a:ext uri="{FF2B5EF4-FFF2-40B4-BE49-F238E27FC236}">
                <a16:creationId xmlns:a16="http://schemas.microsoft.com/office/drawing/2014/main" id="{5721E811-603E-C73F-08EB-421F5C5DF824}"/>
              </a:ext>
            </a:extLst>
          </p:cNvPr>
          <p:cNvSpPr/>
          <p:nvPr/>
        </p:nvSpPr>
        <p:spPr>
          <a:xfrm>
            <a:off x="8909686" y="5322109"/>
            <a:ext cx="397064" cy="328723"/>
          </a:xfrm>
          <a:prstGeom prst="downArrow">
            <a:avLst/>
          </a:prstGeom>
          <a:solidFill>
            <a:srgbClr val="0818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설명선: 오른쪽 화살표 53">
            <a:extLst>
              <a:ext uri="{FF2B5EF4-FFF2-40B4-BE49-F238E27FC236}">
                <a16:creationId xmlns:a16="http://schemas.microsoft.com/office/drawing/2014/main" id="{BC846F3D-AA80-962D-9FA7-F433E47A5380}"/>
              </a:ext>
            </a:extLst>
          </p:cNvPr>
          <p:cNvSpPr/>
          <p:nvPr/>
        </p:nvSpPr>
        <p:spPr>
          <a:xfrm>
            <a:off x="6268229" y="3737917"/>
            <a:ext cx="2469227" cy="553219"/>
          </a:xfrm>
          <a:prstGeom prst="rightArrowCallout">
            <a:avLst>
              <a:gd name="adj1" fmla="val 25000"/>
              <a:gd name="adj2" fmla="val 30509"/>
              <a:gd name="adj3" fmla="val 25000"/>
              <a:gd name="adj4" fmla="val 68692"/>
            </a:avLst>
          </a:prstGeom>
          <a:solidFill>
            <a:srgbClr val="F4F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키스트로크</a:t>
            </a:r>
            <a:r>
              <a:rPr lang="ko-KR" altLang="en-US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로그 </a:t>
            </a:r>
            <a:endParaRPr lang="en-US" altLang="ko-KR" sz="16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프로그램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CDA646F-11C1-B3BE-8AC0-AAD45EAFE56E}"/>
              </a:ext>
            </a:extLst>
          </p:cNvPr>
          <p:cNvSpPr/>
          <p:nvPr/>
        </p:nvSpPr>
        <p:spPr>
          <a:xfrm>
            <a:off x="369568" y="1558636"/>
            <a:ext cx="2641249" cy="344949"/>
          </a:xfrm>
          <a:prstGeom prst="roundRect">
            <a:avLst>
              <a:gd name="adj" fmla="val 50000"/>
            </a:avLst>
          </a:prstGeom>
          <a:solidFill>
            <a:srgbClr val="08182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b="1" dirty="0" err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키스트로크</a:t>
            </a:r>
            <a:r>
              <a:rPr lang="ko-KR" altLang="en-US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로그 프로그램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61FE36A-369E-CDA7-F24C-F17F9B8357B9}"/>
              </a:ext>
            </a:extLst>
          </p:cNvPr>
          <p:cNvSpPr txBox="1"/>
          <p:nvPr/>
        </p:nvSpPr>
        <p:spPr>
          <a:xfrm>
            <a:off x="625996" y="262235"/>
            <a:ext cx="28590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i="1" kern="0" dirty="0">
                <a:ln w="9525">
                  <a:noFill/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대회 </a:t>
            </a: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Overview</a:t>
            </a:r>
            <a:endParaRPr lang="ko-KR" altLang="en-US" dirty="0">
              <a:solidFill>
                <a:prstClr val="black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45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510255-3DDC-E505-3667-CBF234D6F59F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92CEE9A-D85D-4795-23B0-903AC85B21CE}"/>
                </a:ext>
              </a:extLst>
            </p:cNvPr>
            <p:cNvGrpSpPr/>
            <p:nvPr/>
          </p:nvGrpSpPr>
          <p:grpSpPr>
            <a:xfrm>
              <a:off x="142874" y="209550"/>
              <a:ext cx="11915776" cy="6648450"/>
              <a:chOff x="142874" y="209550"/>
              <a:chExt cx="11915776" cy="6648450"/>
            </a:xfrm>
          </p:grpSpPr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18E34FA9-1BDF-2A9E-7E69-FD80814B4785}"/>
                  </a:ext>
                </a:extLst>
              </p:cNvPr>
              <p:cNvSpPr/>
              <p:nvPr/>
            </p:nvSpPr>
            <p:spPr>
              <a:xfrm>
                <a:off x="142875" y="209550"/>
                <a:ext cx="11915775" cy="6648450"/>
              </a:xfrm>
              <a:prstGeom prst="round2SameRect">
                <a:avLst>
                  <a:gd name="adj1" fmla="val 2914"/>
                  <a:gd name="adj2" fmla="val 0"/>
                </a:avLst>
              </a:prstGeom>
              <a:solidFill>
                <a:srgbClr val="45D9FD"/>
              </a:solidFill>
              <a:ln>
                <a:noFill/>
              </a:ln>
              <a:effectLst>
                <a:outerShdw blurRad="152400" dist="38100" dir="16200000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위쪽 모서리 6">
                <a:extLst>
                  <a:ext uri="{FF2B5EF4-FFF2-40B4-BE49-F238E27FC236}">
                    <a16:creationId xmlns:a16="http://schemas.microsoft.com/office/drawing/2014/main" id="{4C075575-3145-975D-FC83-9E6E2E43627D}"/>
                  </a:ext>
                </a:extLst>
              </p:cNvPr>
              <p:cNvSpPr/>
              <p:nvPr/>
            </p:nvSpPr>
            <p:spPr>
              <a:xfrm>
                <a:off x="142874" y="723900"/>
                <a:ext cx="11915776" cy="6134100"/>
              </a:xfrm>
              <a:prstGeom prst="round2SameRect">
                <a:avLst>
                  <a:gd name="adj1" fmla="val 3319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06F4B5-6621-DC9A-98F6-B5E52C301D0E}"/>
                </a:ext>
              </a:extLst>
            </p:cNvPr>
            <p:cNvSpPr/>
            <p:nvPr/>
          </p:nvSpPr>
          <p:spPr>
            <a:xfrm>
              <a:off x="330723" y="314920"/>
              <a:ext cx="334644" cy="334644"/>
            </a:xfrm>
            <a:prstGeom prst="ellipse">
              <a:avLst/>
            </a:prstGeom>
            <a:solidFill>
              <a:srgbClr val="0818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</a:t>
              </a:r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pic>
          <p:nvPicPr>
            <p:cNvPr id="2" name="그림 1" descr="폰트, 그래픽, 로고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007F7F62-1309-9AC9-F691-0071B6F79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6980" y="860209"/>
              <a:ext cx="695452" cy="268401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7F89F27-CD6C-659C-7B30-1DFB6F916AE9}"/>
              </a:ext>
            </a:extLst>
          </p:cNvPr>
          <p:cNvGrpSpPr/>
          <p:nvPr/>
        </p:nvGrpSpPr>
        <p:grpSpPr>
          <a:xfrm>
            <a:off x="369568" y="932979"/>
            <a:ext cx="3517589" cy="362657"/>
            <a:chOff x="665367" y="932979"/>
            <a:chExt cx="3517589" cy="362657"/>
          </a:xfrm>
        </p:grpSpPr>
        <p:sp>
          <p:nvSpPr>
            <p:cNvPr id="19" name="평행 사변형 18">
              <a:extLst>
                <a:ext uri="{FF2B5EF4-FFF2-40B4-BE49-F238E27FC236}">
                  <a16:creationId xmlns:a16="http://schemas.microsoft.com/office/drawing/2014/main" id="{1F2D7C13-A37E-086B-7BFA-D232621F422B}"/>
                </a:ext>
              </a:extLst>
            </p:cNvPr>
            <p:cNvSpPr/>
            <p:nvPr/>
          </p:nvSpPr>
          <p:spPr>
            <a:xfrm>
              <a:off x="1011051" y="932979"/>
              <a:ext cx="2826221" cy="362657"/>
            </a:xfrm>
            <a:prstGeom prst="parallelogram">
              <a:avLst>
                <a:gd name="adj" fmla="val 94135"/>
              </a:avLst>
            </a:prstGeom>
            <a:solidFill>
              <a:srgbClr val="EE25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수집 절차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C8691B4-0E82-A7A3-281A-BD445C216874}"/>
                </a:ext>
              </a:extLst>
            </p:cNvPr>
            <p:cNvGrpSpPr/>
            <p:nvPr/>
          </p:nvGrpSpPr>
          <p:grpSpPr>
            <a:xfrm>
              <a:off x="3577450" y="932979"/>
              <a:ext cx="605506" cy="344949"/>
              <a:chOff x="6681728" y="-1148721"/>
              <a:chExt cx="605506" cy="344949"/>
            </a:xfrm>
          </p:grpSpPr>
          <p:sp>
            <p:nvSpPr>
              <p:cNvPr id="23" name="평행 사변형 22">
                <a:extLst>
                  <a:ext uri="{FF2B5EF4-FFF2-40B4-BE49-F238E27FC236}">
                    <a16:creationId xmlns:a16="http://schemas.microsoft.com/office/drawing/2014/main" id="{4FDDBB3C-70FB-6976-D1D8-648947AB7D00}"/>
                  </a:ext>
                </a:extLst>
              </p:cNvPr>
              <p:cNvSpPr/>
              <p:nvPr/>
            </p:nvSpPr>
            <p:spPr>
              <a:xfrm>
                <a:off x="6862878" y="-1148721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EE25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0C9E9490-5D1B-5B5E-D2E2-322BC1276CD0}"/>
                  </a:ext>
                </a:extLst>
              </p:cNvPr>
              <p:cNvSpPr/>
              <p:nvPr/>
            </p:nvSpPr>
            <p:spPr>
              <a:xfrm>
                <a:off x="6681728" y="-1148721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F8A6B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982EE76-43CF-D9F4-E91E-716320B8C553}"/>
                </a:ext>
              </a:extLst>
            </p:cNvPr>
            <p:cNvGrpSpPr/>
            <p:nvPr/>
          </p:nvGrpSpPr>
          <p:grpSpPr>
            <a:xfrm>
              <a:off x="665367" y="935673"/>
              <a:ext cx="584018" cy="344949"/>
              <a:chOff x="7512848" y="-1362588"/>
              <a:chExt cx="584018" cy="344949"/>
            </a:xfrm>
          </p:grpSpPr>
          <p:sp>
            <p:nvSpPr>
              <p:cNvPr id="27" name="평행 사변형 26">
                <a:extLst>
                  <a:ext uri="{FF2B5EF4-FFF2-40B4-BE49-F238E27FC236}">
                    <a16:creationId xmlns:a16="http://schemas.microsoft.com/office/drawing/2014/main" id="{CF1F41F5-C947-D7E0-47B5-6BAC54AB7E7C}"/>
                  </a:ext>
                </a:extLst>
              </p:cNvPr>
              <p:cNvSpPr/>
              <p:nvPr/>
            </p:nvSpPr>
            <p:spPr>
              <a:xfrm>
                <a:off x="7512848" y="-1362588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EE25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752461B5-7E0A-F43B-0D30-992D2FB65A38}"/>
                  </a:ext>
                </a:extLst>
              </p:cNvPr>
              <p:cNvSpPr/>
              <p:nvPr/>
            </p:nvSpPr>
            <p:spPr>
              <a:xfrm>
                <a:off x="7672510" y="-1362588"/>
                <a:ext cx="424356" cy="344949"/>
              </a:xfrm>
              <a:prstGeom prst="parallelogram">
                <a:avLst>
                  <a:gd name="adj" fmla="val 94135"/>
                </a:avLst>
              </a:prstGeom>
              <a:solidFill>
                <a:srgbClr val="F8A6B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CDA646F-11C1-B3BE-8AC0-AAD45EAFE56E}"/>
              </a:ext>
            </a:extLst>
          </p:cNvPr>
          <p:cNvSpPr/>
          <p:nvPr/>
        </p:nvSpPr>
        <p:spPr>
          <a:xfrm>
            <a:off x="370525" y="1558637"/>
            <a:ext cx="2245997" cy="295520"/>
          </a:xfrm>
          <a:prstGeom prst="roundRect">
            <a:avLst>
              <a:gd name="adj" fmla="val 50000"/>
            </a:avLst>
          </a:prstGeom>
          <a:solidFill>
            <a:srgbClr val="08182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컬럼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81AB73C6-B70A-F5C8-7A68-57DD92A83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355171"/>
              </p:ext>
            </p:extLst>
          </p:nvPr>
        </p:nvGraphicFramePr>
        <p:xfrm>
          <a:off x="369568" y="2144279"/>
          <a:ext cx="5489579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245">
                  <a:extLst>
                    <a:ext uri="{9D8B030D-6E8A-4147-A177-3AD203B41FA5}">
                      <a16:colId xmlns:a16="http://schemas.microsoft.com/office/drawing/2014/main" val="2409390774"/>
                    </a:ext>
                  </a:extLst>
                </a:gridCol>
                <a:gridCol w="3760334">
                  <a:extLst>
                    <a:ext uri="{9D8B030D-6E8A-4147-A177-3AD203B41FA5}">
                      <a16:colId xmlns:a16="http://schemas.microsoft.com/office/drawing/2014/main" val="40081643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 kern="1200" dirty="0">
                          <a:solidFill>
                            <a:prstClr val="white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Event ID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25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어떤 이벤트가 발생된 인덱스 값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13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 kern="1200" dirty="0">
                          <a:solidFill>
                            <a:prstClr val="white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Down Time</a:t>
                      </a:r>
                    </a:p>
                    <a:p>
                      <a:pPr marL="0" algn="ctr" defTabSz="914400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 kern="1200" dirty="0">
                          <a:solidFill>
                            <a:prstClr val="white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/Up Time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25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키나 마우스를 누르거나 떼었을 때 시간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(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단위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: milliseconds)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07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 kern="1200" dirty="0">
                          <a:solidFill>
                            <a:prstClr val="white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Action Time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25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키나 마우스가 눌러진 채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 지속된 시간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(down time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과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up time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차이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58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 kern="1200" dirty="0">
                          <a:solidFill>
                            <a:prstClr val="white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Activity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25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키나 마우스 활동 범주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고윳값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6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49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 kern="1200" dirty="0">
                          <a:solidFill>
                            <a:prstClr val="white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Down Event</a:t>
                      </a:r>
                    </a:p>
                    <a:p>
                      <a:pPr marL="0" algn="ctr" defTabSz="914400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 kern="1200" dirty="0">
                          <a:solidFill>
                            <a:prstClr val="white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/Up Event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25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키 또는 마우스 중 어떤 것을 클릭 했는지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80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 kern="1200" dirty="0">
                          <a:solidFill>
                            <a:prstClr val="white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Text Change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25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키나 마우스의 누른 결과로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변경된 텍스트가 있는 경우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90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 kern="1200" dirty="0">
                          <a:solidFill>
                            <a:prstClr val="white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Cursor Position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25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키 또는 마우스를 누른 후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텍스트 커서 위치의 문자 인덱스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5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 kern="1200" dirty="0">
                          <a:solidFill>
                            <a:prstClr val="white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Word Count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25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키 또는 마우스를 누른 후 에세이 단어 개수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368230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DDE6A0CD-EA8A-F8F4-973D-600D4D6F9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198" y="2144279"/>
            <a:ext cx="5105400" cy="323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B3C03C-CCA4-3E50-471E-5C63BBAB10BA}"/>
              </a:ext>
            </a:extLst>
          </p:cNvPr>
          <p:cNvSpPr txBox="1"/>
          <p:nvPr/>
        </p:nvSpPr>
        <p:spPr>
          <a:xfrm>
            <a:off x="6369306" y="5480056"/>
            <a:ext cx="57265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실제로 작성된 단어는 모두 문자열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변환됨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글의 문맥이나 문장력의 우수성을 파악하기 어려움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82AE66D-3B92-B642-F83F-52969D9A8464}"/>
              </a:ext>
            </a:extLst>
          </p:cNvPr>
          <p:cNvSpPr/>
          <p:nvPr/>
        </p:nvSpPr>
        <p:spPr>
          <a:xfrm>
            <a:off x="6369306" y="1558637"/>
            <a:ext cx="2245997" cy="295520"/>
          </a:xfrm>
          <a:prstGeom prst="roundRect">
            <a:avLst>
              <a:gd name="adj" fmla="val 50000"/>
            </a:avLst>
          </a:prstGeom>
          <a:solidFill>
            <a:srgbClr val="08182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데이터</a:t>
            </a:r>
          </a:p>
        </p:txBody>
      </p:sp>
      <p:pic>
        <p:nvPicPr>
          <p:cNvPr id="17" name="그림 16" descr="39.png">
            <a:extLst>
              <a:ext uri="{FF2B5EF4-FFF2-40B4-BE49-F238E27FC236}">
                <a16:creationId xmlns:a16="http://schemas.microsoft.com/office/drawing/2014/main" id="{E1933BFA-D6B9-93BA-B8AF-4317734984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9999" t="22761" r="33940" b="51381"/>
          <a:stretch>
            <a:fillRect/>
          </a:stretch>
        </p:blipFill>
        <p:spPr>
          <a:xfrm>
            <a:off x="5726854" y="2161882"/>
            <a:ext cx="606001" cy="413779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5844A1E-16C3-0EE2-A6CF-BDEDF7D3FDC5}"/>
              </a:ext>
            </a:extLst>
          </p:cNvPr>
          <p:cNvSpPr txBox="1"/>
          <p:nvPr/>
        </p:nvSpPr>
        <p:spPr>
          <a:xfrm>
            <a:off x="6310824" y="6220257"/>
            <a:ext cx="58983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순수하게</a:t>
            </a:r>
            <a:r>
              <a:rPr lang="ko-KR" altLang="en-US" sz="1600" b="1" dirty="0">
                <a:solidFill>
                  <a:schemeClr val="bg1"/>
                </a:solidFill>
                <a:effectLst>
                  <a:glow rad="127000">
                    <a:srgbClr val="08182B"/>
                  </a:glow>
                  <a:reflection blurRad="6350" stA="60000" endA="900" endPos="58000" dir="5400000" sy="-100000" algn="bl" rotWithShape="0"/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effectLst>
                  <a:glow rad="127000">
                    <a:srgbClr val="EE2560"/>
                  </a:glow>
                  <a:reflection blurRad="6350" stA="60000" endA="900" endPos="58000" dir="5400000" sy="-100000" algn="bl" rotWithShape="0"/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log</a:t>
            </a:r>
            <a:r>
              <a:rPr lang="ko-KR" altLang="en-US" sz="1600" b="1" dirty="0">
                <a:solidFill>
                  <a:schemeClr val="bg1"/>
                </a:solidFill>
                <a:effectLst>
                  <a:glow rad="127000">
                    <a:srgbClr val="EE2560"/>
                  </a:glow>
                  <a:reflection blurRad="6350" stA="60000" endA="900" endPos="58000" dir="5400000" sy="-100000" algn="bl" rotWithShape="0"/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저장된 작성 패턴</a:t>
            </a:r>
            <a:r>
              <a:rPr lang="ko-KR" altLang="en-US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으로만</a:t>
            </a:r>
            <a:r>
              <a:rPr lang="en-US" altLang="ko-KR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평가해야 하는 대회임을 파악  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786C19-822B-147B-C746-650812A2C383}"/>
              </a:ext>
            </a:extLst>
          </p:cNvPr>
          <p:cNvSpPr txBox="1"/>
          <p:nvPr/>
        </p:nvSpPr>
        <p:spPr>
          <a:xfrm>
            <a:off x="625996" y="262235"/>
            <a:ext cx="28590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i="1" kern="0" dirty="0">
                <a:ln w="9525">
                  <a:noFill/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대회 </a:t>
            </a: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Overview</a:t>
            </a:r>
            <a:endParaRPr lang="ko-KR" altLang="en-US" dirty="0">
              <a:solidFill>
                <a:prstClr val="black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11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3CA9E56-8D99-20EF-CABB-74E9EFDEFD10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92CEE9A-D85D-4795-23B0-903AC85B21CE}"/>
                </a:ext>
              </a:extLst>
            </p:cNvPr>
            <p:cNvGrpSpPr/>
            <p:nvPr/>
          </p:nvGrpSpPr>
          <p:grpSpPr>
            <a:xfrm>
              <a:off x="142874" y="209550"/>
              <a:ext cx="11915776" cy="6648450"/>
              <a:chOff x="142874" y="209550"/>
              <a:chExt cx="11915776" cy="6648450"/>
            </a:xfrm>
          </p:grpSpPr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18E34FA9-1BDF-2A9E-7E69-FD80814B4785}"/>
                  </a:ext>
                </a:extLst>
              </p:cNvPr>
              <p:cNvSpPr/>
              <p:nvPr/>
            </p:nvSpPr>
            <p:spPr>
              <a:xfrm>
                <a:off x="142875" y="209550"/>
                <a:ext cx="11915775" cy="6648450"/>
              </a:xfrm>
              <a:prstGeom prst="round2SameRect">
                <a:avLst>
                  <a:gd name="adj1" fmla="val 2914"/>
                  <a:gd name="adj2" fmla="val 0"/>
                </a:avLst>
              </a:prstGeom>
              <a:solidFill>
                <a:srgbClr val="45D9FD"/>
              </a:solidFill>
              <a:ln>
                <a:noFill/>
              </a:ln>
              <a:effectLst>
                <a:outerShdw blurRad="152400" dist="38100" dir="16200000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위쪽 모서리 6">
                <a:extLst>
                  <a:ext uri="{FF2B5EF4-FFF2-40B4-BE49-F238E27FC236}">
                    <a16:creationId xmlns:a16="http://schemas.microsoft.com/office/drawing/2014/main" id="{4C075575-3145-975D-FC83-9E6E2E43627D}"/>
                  </a:ext>
                </a:extLst>
              </p:cNvPr>
              <p:cNvSpPr/>
              <p:nvPr/>
            </p:nvSpPr>
            <p:spPr>
              <a:xfrm>
                <a:off x="142874" y="723900"/>
                <a:ext cx="11915776" cy="6134100"/>
              </a:xfrm>
              <a:prstGeom prst="round2SameRect">
                <a:avLst>
                  <a:gd name="adj1" fmla="val 3319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EF44127-CECE-56FE-6558-0F4C11D3E79F}"/>
                </a:ext>
              </a:extLst>
            </p:cNvPr>
            <p:cNvSpPr txBox="1"/>
            <p:nvPr/>
          </p:nvSpPr>
          <p:spPr>
            <a:xfrm>
              <a:off x="2914651" y="3056721"/>
              <a:ext cx="6096000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defRPr/>
              </a:pPr>
              <a:r>
                <a:rPr lang="en-US" altLang="ko-KR" sz="4400" i="1" kern="0" dirty="0">
                  <a:ln w="12700">
                    <a:noFill/>
                  </a:ln>
                  <a:solidFill>
                    <a:srgbClr val="44546A">
                      <a:lumMod val="75000"/>
                    </a:srgb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Ⅱ. </a:t>
              </a:r>
              <a:r>
                <a:rPr lang="ko-KR" altLang="en-US" sz="4400" i="1" kern="0" dirty="0">
                  <a:ln w="12700">
                    <a:noFill/>
                  </a:ln>
                  <a:solidFill>
                    <a:srgbClr val="44546A">
                      <a:lumMod val="75000"/>
                    </a:srgb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데이터 </a:t>
              </a:r>
              <a:r>
                <a:rPr lang="ko-KR" altLang="en-US" sz="4400" i="1" kern="0" dirty="0" err="1">
                  <a:ln w="12700">
                    <a:noFill/>
                  </a:ln>
                  <a:solidFill>
                    <a:srgbClr val="44546A">
                      <a:lumMod val="75000"/>
                    </a:srgb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전처리</a:t>
              </a:r>
              <a:r>
                <a:rPr lang="ko-KR" altLang="en-US" sz="4400" i="1" kern="0" dirty="0">
                  <a:ln w="12700">
                    <a:noFill/>
                  </a:ln>
                  <a:solidFill>
                    <a:srgbClr val="44546A">
                      <a:lumMod val="75000"/>
                    </a:srgb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및 분석</a:t>
              </a:r>
              <a:endParaRPr lang="en-US" altLang="ko-KR" sz="1200" kern="0" dirty="0">
                <a:solidFill>
                  <a:prstClr val="white">
                    <a:lumMod val="7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724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CA32411-D255-A580-548E-D0A03D999D76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92CEE9A-D85D-4795-23B0-903AC85B21CE}"/>
                </a:ext>
              </a:extLst>
            </p:cNvPr>
            <p:cNvGrpSpPr/>
            <p:nvPr/>
          </p:nvGrpSpPr>
          <p:grpSpPr>
            <a:xfrm>
              <a:off x="142874" y="209550"/>
              <a:ext cx="11915776" cy="6648450"/>
              <a:chOff x="142874" y="209550"/>
              <a:chExt cx="11915776" cy="6648450"/>
            </a:xfrm>
          </p:grpSpPr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18E34FA9-1BDF-2A9E-7E69-FD80814B4785}"/>
                  </a:ext>
                </a:extLst>
              </p:cNvPr>
              <p:cNvSpPr/>
              <p:nvPr/>
            </p:nvSpPr>
            <p:spPr>
              <a:xfrm>
                <a:off x="142875" y="209550"/>
                <a:ext cx="11915775" cy="6648450"/>
              </a:xfrm>
              <a:prstGeom prst="round2SameRect">
                <a:avLst>
                  <a:gd name="adj1" fmla="val 2914"/>
                  <a:gd name="adj2" fmla="val 0"/>
                </a:avLst>
              </a:prstGeom>
              <a:solidFill>
                <a:srgbClr val="45D9FD"/>
              </a:solidFill>
              <a:ln>
                <a:noFill/>
              </a:ln>
              <a:effectLst>
                <a:outerShdw blurRad="152400" dist="38100" dir="16200000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위쪽 모서리 6">
                <a:extLst>
                  <a:ext uri="{FF2B5EF4-FFF2-40B4-BE49-F238E27FC236}">
                    <a16:creationId xmlns:a16="http://schemas.microsoft.com/office/drawing/2014/main" id="{4C075575-3145-975D-FC83-9E6E2E43627D}"/>
                  </a:ext>
                </a:extLst>
              </p:cNvPr>
              <p:cNvSpPr/>
              <p:nvPr/>
            </p:nvSpPr>
            <p:spPr>
              <a:xfrm>
                <a:off x="142874" y="723900"/>
                <a:ext cx="11915776" cy="6134100"/>
              </a:xfrm>
              <a:prstGeom prst="round2SameRect">
                <a:avLst>
                  <a:gd name="adj1" fmla="val 3319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C38C00A-0FC1-0AA5-44B9-27CE86E72021}"/>
                </a:ext>
              </a:extLst>
            </p:cNvPr>
            <p:cNvSpPr txBox="1"/>
            <p:nvPr/>
          </p:nvSpPr>
          <p:spPr>
            <a:xfrm>
              <a:off x="625997" y="262236"/>
              <a:ext cx="188860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400" i="1" kern="0" dirty="0">
                  <a:ln w="9525">
                    <a:noFill/>
                  </a:ln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접근 순서</a:t>
              </a:r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2FEF2D3-9408-9F97-DA4A-6F9BBFD70467}"/>
                </a:ext>
              </a:extLst>
            </p:cNvPr>
            <p:cNvSpPr/>
            <p:nvPr/>
          </p:nvSpPr>
          <p:spPr>
            <a:xfrm>
              <a:off x="330723" y="314920"/>
              <a:ext cx="334644" cy="334644"/>
            </a:xfrm>
            <a:prstGeom prst="ellipse">
              <a:avLst/>
            </a:prstGeom>
            <a:solidFill>
              <a:srgbClr val="0818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</a:t>
              </a:r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pic>
        <p:nvPicPr>
          <p:cNvPr id="8" name="그림 7" descr="폰트, 그래픽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2782ADED-993B-0544-2578-844ED3BA52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980" y="860209"/>
            <a:ext cx="695452" cy="268401"/>
          </a:xfrm>
          <a:prstGeom prst="rect">
            <a:avLst/>
          </a:prstGeom>
        </p:spPr>
      </p:pic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4065A23E-C75E-38B6-ECED-94CE39BFDA19}"/>
              </a:ext>
            </a:extLst>
          </p:cNvPr>
          <p:cNvSpPr/>
          <p:nvPr/>
        </p:nvSpPr>
        <p:spPr>
          <a:xfrm rot="16200000">
            <a:off x="1595375" y="4428779"/>
            <a:ext cx="3244351" cy="455848"/>
          </a:xfrm>
          <a:prstGeom prst="triangle">
            <a:avLst>
              <a:gd name="adj" fmla="val 78263"/>
            </a:avLst>
          </a:prstGeom>
          <a:gradFill flip="none" rotWithShape="1">
            <a:gsLst>
              <a:gs pos="70105">
                <a:srgbClr val="F36990"/>
              </a:gs>
              <a:gs pos="78721">
                <a:srgbClr val="F57FA1"/>
              </a:gs>
              <a:gs pos="88500">
                <a:srgbClr val="F79FB8"/>
              </a:gs>
              <a:gs pos="50000">
                <a:srgbClr val="EE2560"/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6A83831-2C90-C66B-281F-90122E25A6EC}"/>
              </a:ext>
            </a:extLst>
          </p:cNvPr>
          <p:cNvGrpSpPr/>
          <p:nvPr/>
        </p:nvGrpSpPr>
        <p:grpSpPr>
          <a:xfrm>
            <a:off x="573839" y="1375411"/>
            <a:ext cx="2826221" cy="5129666"/>
            <a:chOff x="573839" y="1375411"/>
            <a:chExt cx="2826221" cy="512966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AC9159C-873D-8135-776C-B4D4E2638148}"/>
                </a:ext>
              </a:extLst>
            </p:cNvPr>
            <p:cNvSpPr/>
            <p:nvPr/>
          </p:nvSpPr>
          <p:spPr>
            <a:xfrm>
              <a:off x="573839" y="1375411"/>
              <a:ext cx="2826221" cy="362657"/>
            </a:xfrm>
            <a:prstGeom prst="roundRect">
              <a:avLst>
                <a:gd name="adj" fmla="val 50000"/>
              </a:avLst>
            </a:prstGeom>
            <a:solidFill>
              <a:srgbClr val="08182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prstClr val="white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일반적인 분석 과정</a:t>
              </a:r>
            </a:p>
          </p:txBody>
        </p:sp>
        <p:sp>
          <p:nvSpPr>
            <p:cNvPr id="25" name="화살표: 오각형 24">
              <a:extLst>
                <a:ext uri="{FF2B5EF4-FFF2-40B4-BE49-F238E27FC236}">
                  <a16:creationId xmlns:a16="http://schemas.microsoft.com/office/drawing/2014/main" id="{8EDE304E-8CDC-7F7E-A683-6525D4B51BE2}"/>
                </a:ext>
              </a:extLst>
            </p:cNvPr>
            <p:cNvSpPr/>
            <p:nvPr/>
          </p:nvSpPr>
          <p:spPr>
            <a:xfrm rot="5400000">
              <a:off x="1495208" y="1656587"/>
              <a:ext cx="929070" cy="2072198"/>
            </a:xfrm>
            <a:prstGeom prst="homePlate">
              <a:avLst>
                <a:gd name="adj" fmla="val 29203"/>
              </a:avLst>
            </a:prstGeom>
            <a:solidFill>
              <a:srgbClr val="F4F4F4">
                <a:alpha val="99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문제 정의</a:t>
              </a:r>
              <a:endParaRPr lang="en-US" altLang="ko-KR" sz="16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1" name="화살표: 오각형 30">
              <a:extLst>
                <a:ext uri="{FF2B5EF4-FFF2-40B4-BE49-F238E27FC236}">
                  <a16:creationId xmlns:a16="http://schemas.microsoft.com/office/drawing/2014/main" id="{2FE083D1-8583-526B-1E9D-6FC67ADB17F7}"/>
                </a:ext>
              </a:extLst>
            </p:cNvPr>
            <p:cNvSpPr/>
            <p:nvPr/>
          </p:nvSpPr>
          <p:spPr>
            <a:xfrm rot="5400000">
              <a:off x="1495208" y="3888491"/>
              <a:ext cx="929070" cy="2072198"/>
            </a:xfrm>
            <a:prstGeom prst="homePlate">
              <a:avLst>
                <a:gd name="adj" fmla="val 29203"/>
              </a:avLst>
            </a:prstGeom>
            <a:solidFill>
              <a:srgbClr val="F4F4F4">
                <a:alpha val="99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베이스 </a:t>
              </a:r>
              <a:endParaRPr lang="en-US" altLang="ko-KR" sz="16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모델 적용</a:t>
              </a:r>
              <a:endParaRPr lang="en-US" altLang="ko-KR" sz="16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4" name="화살표: 오각형 33">
              <a:extLst>
                <a:ext uri="{FF2B5EF4-FFF2-40B4-BE49-F238E27FC236}">
                  <a16:creationId xmlns:a16="http://schemas.microsoft.com/office/drawing/2014/main" id="{839DC04B-F9BE-3980-D75D-7845B1838331}"/>
                </a:ext>
              </a:extLst>
            </p:cNvPr>
            <p:cNvSpPr/>
            <p:nvPr/>
          </p:nvSpPr>
          <p:spPr>
            <a:xfrm rot="5400000">
              <a:off x="1495208" y="5004443"/>
              <a:ext cx="929070" cy="2072198"/>
            </a:xfrm>
            <a:prstGeom prst="homePlate">
              <a:avLst>
                <a:gd name="adj" fmla="val 29203"/>
              </a:avLst>
            </a:prstGeom>
            <a:solidFill>
              <a:srgbClr val="F4F4F4">
                <a:alpha val="99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성능 개선</a:t>
              </a:r>
              <a:endParaRPr lang="en-US" altLang="ko-KR" sz="16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en-US" altLang="ko-KR" sz="1600" b="1" dirty="0">
                  <a:solidFill>
                    <a:srgbClr val="EE25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sz="1600" b="1" dirty="0">
                  <a:solidFill>
                    <a:srgbClr val="EE25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피처 추가</a:t>
              </a:r>
              <a:r>
                <a:rPr lang="en-US" altLang="ko-KR" sz="1600" b="1" dirty="0">
                  <a:solidFill>
                    <a:srgbClr val="EE25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</a:p>
          </p:txBody>
        </p:sp>
        <p:sp>
          <p:nvSpPr>
            <p:cNvPr id="28" name="화살표: 오각형 27">
              <a:extLst>
                <a:ext uri="{FF2B5EF4-FFF2-40B4-BE49-F238E27FC236}">
                  <a16:creationId xmlns:a16="http://schemas.microsoft.com/office/drawing/2014/main" id="{C6548F6B-0039-CCEE-0649-F78D3FE0CC69}"/>
                </a:ext>
              </a:extLst>
            </p:cNvPr>
            <p:cNvSpPr/>
            <p:nvPr/>
          </p:nvSpPr>
          <p:spPr>
            <a:xfrm rot="5400000">
              <a:off x="1495208" y="2772539"/>
              <a:ext cx="929070" cy="2072198"/>
            </a:xfrm>
            <a:prstGeom prst="homePlate">
              <a:avLst>
                <a:gd name="adj" fmla="val 29203"/>
              </a:avLst>
            </a:prstGeom>
            <a:solidFill>
              <a:srgbClr val="F4F4F4">
                <a:alpha val="99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</a:t>
              </a:r>
              <a:r>
                <a:rPr lang="ko-KR" altLang="en-US" sz="1600" b="1" dirty="0" err="1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전처리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endParaRPr lang="en-US" altLang="ko-KR" sz="16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및 분석</a:t>
              </a:r>
              <a:endParaRPr lang="en-US" altLang="ko-KR" sz="16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6759C7-7DED-D51A-E940-370C4963F256}"/>
              </a:ext>
            </a:extLst>
          </p:cNvPr>
          <p:cNvSpPr/>
          <p:nvPr/>
        </p:nvSpPr>
        <p:spPr>
          <a:xfrm>
            <a:off x="3462622" y="1710936"/>
            <a:ext cx="5213535" cy="449702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08000" rIns="36000" bIns="10800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600" b="1" i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sz="1600" b="1" i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별 </a:t>
            </a:r>
            <a:r>
              <a:rPr lang="en-US" altLang="ko-KR" sz="1600" b="1" i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log </a:t>
            </a:r>
            <a:r>
              <a:rPr lang="ko-KR" altLang="en-US" sz="1600" b="1" i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파일</a:t>
            </a:r>
            <a:r>
              <a:rPr lang="en-US" altLang="ko-KR" sz="1600" b="1" i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(csv)</a:t>
            </a:r>
            <a:endParaRPr lang="ko-KR" altLang="en-US" sz="1600" b="1" i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D0BB733-517D-DD50-DD16-F480A7F769EF}"/>
              </a:ext>
            </a:extLst>
          </p:cNvPr>
          <p:cNvGrpSpPr/>
          <p:nvPr/>
        </p:nvGrpSpPr>
        <p:grpSpPr>
          <a:xfrm>
            <a:off x="8805503" y="1375411"/>
            <a:ext cx="2826221" cy="5129666"/>
            <a:chOff x="8791940" y="1375411"/>
            <a:chExt cx="2826221" cy="5129666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0AE0F7B8-5EE5-087B-AB57-5A189313CDCF}"/>
                </a:ext>
              </a:extLst>
            </p:cNvPr>
            <p:cNvSpPr/>
            <p:nvPr/>
          </p:nvSpPr>
          <p:spPr>
            <a:xfrm>
              <a:off x="8791940" y="1375411"/>
              <a:ext cx="2826221" cy="362657"/>
            </a:xfrm>
            <a:prstGeom prst="roundRect">
              <a:avLst>
                <a:gd name="adj" fmla="val 50000"/>
              </a:avLst>
            </a:prstGeom>
            <a:solidFill>
              <a:srgbClr val="08182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prstClr val="white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적용한 분석 과정</a:t>
              </a:r>
            </a:p>
          </p:txBody>
        </p:sp>
        <p:sp>
          <p:nvSpPr>
            <p:cNvPr id="39" name="화살표: 오각형 38">
              <a:extLst>
                <a:ext uri="{FF2B5EF4-FFF2-40B4-BE49-F238E27FC236}">
                  <a16:creationId xmlns:a16="http://schemas.microsoft.com/office/drawing/2014/main" id="{69A04926-20EC-8D0F-C094-900F87227676}"/>
                </a:ext>
              </a:extLst>
            </p:cNvPr>
            <p:cNvSpPr/>
            <p:nvPr/>
          </p:nvSpPr>
          <p:spPr>
            <a:xfrm rot="5400000">
              <a:off x="9786185" y="1656587"/>
              <a:ext cx="929070" cy="2072198"/>
            </a:xfrm>
            <a:prstGeom prst="homePlate">
              <a:avLst>
                <a:gd name="adj" fmla="val 29203"/>
              </a:avLst>
            </a:prstGeom>
            <a:solidFill>
              <a:srgbClr val="F4F4F4">
                <a:alpha val="99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문제 정의</a:t>
              </a:r>
              <a:endParaRPr lang="en-US" altLang="ko-KR" sz="16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" name="화살표: 오각형 39">
              <a:extLst>
                <a:ext uri="{FF2B5EF4-FFF2-40B4-BE49-F238E27FC236}">
                  <a16:creationId xmlns:a16="http://schemas.microsoft.com/office/drawing/2014/main" id="{C0CE8B6A-C6D4-986D-CCE2-2CE9C7CF0AFD}"/>
                </a:ext>
              </a:extLst>
            </p:cNvPr>
            <p:cNvSpPr/>
            <p:nvPr/>
          </p:nvSpPr>
          <p:spPr>
            <a:xfrm rot="5400000">
              <a:off x="9786185" y="3888491"/>
              <a:ext cx="929070" cy="2072198"/>
            </a:xfrm>
            <a:prstGeom prst="homePlate">
              <a:avLst>
                <a:gd name="adj" fmla="val 29203"/>
              </a:avLst>
            </a:prstGeom>
            <a:solidFill>
              <a:srgbClr val="F4F4F4">
                <a:alpha val="99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베이스 </a:t>
              </a:r>
              <a:endParaRPr lang="en-US" altLang="ko-KR" sz="16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모델 적용</a:t>
              </a:r>
              <a:endParaRPr lang="en-US" altLang="ko-KR" sz="16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1" name="화살표: 오각형 40">
              <a:extLst>
                <a:ext uri="{FF2B5EF4-FFF2-40B4-BE49-F238E27FC236}">
                  <a16:creationId xmlns:a16="http://schemas.microsoft.com/office/drawing/2014/main" id="{FECC13CE-A7AF-EA5B-FDFC-4F7BD3FF5B13}"/>
                </a:ext>
              </a:extLst>
            </p:cNvPr>
            <p:cNvSpPr/>
            <p:nvPr/>
          </p:nvSpPr>
          <p:spPr>
            <a:xfrm rot="5400000">
              <a:off x="9786185" y="5004443"/>
              <a:ext cx="929070" cy="2072198"/>
            </a:xfrm>
            <a:prstGeom prst="homePlate">
              <a:avLst>
                <a:gd name="adj" fmla="val 29203"/>
              </a:avLst>
            </a:prstGeom>
            <a:solidFill>
              <a:srgbClr val="F4F4F4">
                <a:alpha val="99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성능 개선</a:t>
              </a:r>
              <a:endParaRPr lang="en-US" altLang="ko-KR" sz="16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2" name="화살표: 오각형 41">
              <a:extLst>
                <a:ext uri="{FF2B5EF4-FFF2-40B4-BE49-F238E27FC236}">
                  <a16:creationId xmlns:a16="http://schemas.microsoft.com/office/drawing/2014/main" id="{FA5E675E-9EE1-734B-72D2-602D433BBE8B}"/>
                </a:ext>
              </a:extLst>
            </p:cNvPr>
            <p:cNvSpPr/>
            <p:nvPr/>
          </p:nvSpPr>
          <p:spPr>
            <a:xfrm rot="5400000">
              <a:off x="9786185" y="2772539"/>
              <a:ext cx="929070" cy="2072198"/>
            </a:xfrm>
            <a:prstGeom prst="homePlate">
              <a:avLst>
                <a:gd name="adj" fmla="val 29203"/>
              </a:avLst>
            </a:prstGeom>
            <a:solidFill>
              <a:srgbClr val="F4F4F4">
                <a:alpha val="99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ko-KR" altLang="en-US" sz="1600" b="1" dirty="0">
                  <a:solidFill>
                    <a:srgbClr val="EE25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피처</a:t>
              </a:r>
              <a:r>
                <a:rPr lang="en-US" altLang="ko-KR" sz="1600" b="1" dirty="0">
                  <a:solidFill>
                    <a:srgbClr val="EE25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ko-KR" altLang="en-US" sz="1600" b="1" dirty="0">
                  <a:solidFill>
                    <a:srgbClr val="EE25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생성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en-US" altLang="ko-KR" sz="1600" b="1" dirty="0" err="1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groupby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</a:p>
            <a:p>
              <a:pPr algn="ctr"/>
              <a:r>
                <a:rPr lang="ko-KR" altLang="en-US" sz="1600" b="1" dirty="0">
                  <a:solidFill>
                    <a:srgbClr val="EE25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및 분석</a:t>
              </a:r>
              <a:endParaRPr lang="en-US" altLang="ko-KR" sz="16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6586BDEC-7380-0E20-7AC3-C5A1D634D22E}"/>
              </a:ext>
            </a:extLst>
          </p:cNvPr>
          <p:cNvSpPr/>
          <p:nvPr/>
        </p:nvSpPr>
        <p:spPr>
          <a:xfrm rot="16200000">
            <a:off x="8567910" y="3419338"/>
            <a:ext cx="752742" cy="516192"/>
          </a:xfrm>
          <a:prstGeom prst="triangle">
            <a:avLst>
              <a:gd name="adj" fmla="val 0"/>
            </a:avLst>
          </a:prstGeom>
          <a:gradFill flip="none" rotWithShape="1">
            <a:gsLst>
              <a:gs pos="70105">
                <a:srgbClr val="F36990"/>
              </a:gs>
              <a:gs pos="78721">
                <a:srgbClr val="F57FA1"/>
              </a:gs>
              <a:gs pos="88500">
                <a:srgbClr val="F79FB8"/>
              </a:gs>
              <a:gs pos="50000">
                <a:srgbClr val="EE2560"/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CE79E5-FA59-8BE4-E083-540A2EE77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662" y="2228151"/>
            <a:ext cx="2545338" cy="44287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77817F-D449-DC21-4052-86733133E7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857"/>
          <a:stretch/>
        </p:blipFill>
        <p:spPr>
          <a:xfrm>
            <a:off x="6145645" y="3677434"/>
            <a:ext cx="2540539" cy="449703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E6AB46E-D9ED-83B1-F77A-E49FB4E29D56}"/>
              </a:ext>
            </a:extLst>
          </p:cNvPr>
          <p:cNvSpPr/>
          <p:nvPr/>
        </p:nvSpPr>
        <p:spPr>
          <a:xfrm>
            <a:off x="5903248" y="3731076"/>
            <a:ext cx="309168" cy="34241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01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CA32411-D255-A580-548E-D0A03D999D76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92CEE9A-D85D-4795-23B0-903AC85B21CE}"/>
                </a:ext>
              </a:extLst>
            </p:cNvPr>
            <p:cNvGrpSpPr/>
            <p:nvPr/>
          </p:nvGrpSpPr>
          <p:grpSpPr>
            <a:xfrm>
              <a:off x="142874" y="209550"/>
              <a:ext cx="11915776" cy="6648450"/>
              <a:chOff x="142874" y="209550"/>
              <a:chExt cx="11915776" cy="6648450"/>
            </a:xfrm>
          </p:grpSpPr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18E34FA9-1BDF-2A9E-7E69-FD80814B4785}"/>
                  </a:ext>
                </a:extLst>
              </p:cNvPr>
              <p:cNvSpPr/>
              <p:nvPr/>
            </p:nvSpPr>
            <p:spPr>
              <a:xfrm>
                <a:off x="142875" y="209550"/>
                <a:ext cx="11915775" cy="6648450"/>
              </a:xfrm>
              <a:prstGeom prst="round2SameRect">
                <a:avLst>
                  <a:gd name="adj1" fmla="val 2914"/>
                  <a:gd name="adj2" fmla="val 0"/>
                </a:avLst>
              </a:prstGeom>
              <a:solidFill>
                <a:srgbClr val="45D9FD"/>
              </a:solidFill>
              <a:ln>
                <a:noFill/>
              </a:ln>
              <a:effectLst>
                <a:outerShdw blurRad="152400" dist="38100" dir="16200000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위쪽 모서리 6">
                <a:extLst>
                  <a:ext uri="{FF2B5EF4-FFF2-40B4-BE49-F238E27FC236}">
                    <a16:creationId xmlns:a16="http://schemas.microsoft.com/office/drawing/2014/main" id="{4C075575-3145-975D-FC83-9E6E2E43627D}"/>
                  </a:ext>
                </a:extLst>
              </p:cNvPr>
              <p:cNvSpPr/>
              <p:nvPr/>
            </p:nvSpPr>
            <p:spPr>
              <a:xfrm>
                <a:off x="142874" y="723900"/>
                <a:ext cx="11915776" cy="6134100"/>
              </a:xfrm>
              <a:prstGeom prst="round2SameRect">
                <a:avLst>
                  <a:gd name="adj1" fmla="val 3319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C38C00A-0FC1-0AA5-44B9-27CE86E72021}"/>
                </a:ext>
              </a:extLst>
            </p:cNvPr>
            <p:cNvSpPr txBox="1"/>
            <p:nvPr/>
          </p:nvSpPr>
          <p:spPr>
            <a:xfrm>
              <a:off x="625997" y="262235"/>
              <a:ext cx="224599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EDA(log </a:t>
              </a:r>
              <a:r>
                <a:rPr lang="ko-KR" altLang="en-US" sz="2400" i="1" kern="0" dirty="0">
                  <a:ln w="9525">
                    <a:noFill/>
                  </a:ln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파일</a:t>
              </a:r>
              <a:r>
                <a: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)</a:t>
              </a:r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2FEF2D3-9408-9F97-DA4A-6F9BBFD70467}"/>
                </a:ext>
              </a:extLst>
            </p:cNvPr>
            <p:cNvSpPr/>
            <p:nvPr/>
          </p:nvSpPr>
          <p:spPr>
            <a:xfrm>
              <a:off x="330723" y="314920"/>
              <a:ext cx="334644" cy="334644"/>
            </a:xfrm>
            <a:prstGeom prst="ellipse">
              <a:avLst/>
            </a:prstGeom>
            <a:solidFill>
              <a:srgbClr val="0818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2</a:t>
              </a:r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pic>
        <p:nvPicPr>
          <p:cNvPr id="8" name="그림 7" descr="폰트, 그래픽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2782ADED-993B-0544-2578-844ED3BA52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980" y="860209"/>
            <a:ext cx="695452" cy="268401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7C59911-CF25-B066-26A5-591EE6A83C1B}"/>
              </a:ext>
            </a:extLst>
          </p:cNvPr>
          <p:cNvSpPr/>
          <p:nvPr/>
        </p:nvSpPr>
        <p:spPr>
          <a:xfrm>
            <a:off x="416245" y="1077360"/>
            <a:ext cx="2245997" cy="295520"/>
          </a:xfrm>
          <a:prstGeom prst="roundRect">
            <a:avLst>
              <a:gd name="adj" fmla="val 50000"/>
            </a:avLst>
          </a:prstGeom>
          <a:solidFill>
            <a:srgbClr val="08182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컬럼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2C942D5-63AE-784E-D650-6107315CE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5" y="1738559"/>
            <a:ext cx="5634263" cy="367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순서도: 병합 12">
            <a:extLst>
              <a:ext uri="{FF2B5EF4-FFF2-40B4-BE49-F238E27FC236}">
                <a16:creationId xmlns:a16="http://schemas.microsoft.com/office/drawing/2014/main" id="{751AD8BB-8F1F-5D1F-E22B-0B793640D002}"/>
              </a:ext>
            </a:extLst>
          </p:cNvPr>
          <p:cNvSpPr/>
          <p:nvPr/>
        </p:nvSpPr>
        <p:spPr>
          <a:xfrm>
            <a:off x="1248828" y="5485055"/>
            <a:ext cx="3786714" cy="376685"/>
          </a:xfrm>
          <a:prstGeom prst="flowChartMerge">
            <a:avLst/>
          </a:prstGeom>
          <a:gradFill>
            <a:gsLst>
              <a:gs pos="70000">
                <a:srgbClr val="F79FB8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84C5928-9678-C399-87C0-6F8498A44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213" y="1590275"/>
            <a:ext cx="5762617" cy="494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71D470-F5F0-0584-C164-D84E425C31FB}"/>
              </a:ext>
            </a:extLst>
          </p:cNvPr>
          <p:cNvSpPr txBox="1"/>
          <p:nvPr/>
        </p:nvSpPr>
        <p:spPr>
          <a:xfrm>
            <a:off x="498045" y="6010990"/>
            <a:ext cx="58983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타입은 </a:t>
            </a:r>
            <a:r>
              <a:rPr lang="en-US" altLang="ko-KR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object</a:t>
            </a:r>
            <a:r>
              <a:rPr lang="ko-KR" altLang="en-US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int </a:t>
            </a:r>
            <a:r>
              <a:rPr lang="ko-KR" altLang="en-US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타입으로 구분</a:t>
            </a:r>
            <a:endParaRPr lang="en-US" altLang="ko-KR" sz="16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z="16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결측값은</a:t>
            </a:r>
            <a:r>
              <a:rPr lang="ko-KR" altLang="en-US" sz="16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없음 </a:t>
            </a:r>
          </a:p>
        </p:txBody>
      </p:sp>
    </p:spTree>
    <p:extLst>
      <p:ext uri="{BB962C8B-B14F-4D97-AF65-F5344CB8AC3E}">
        <p14:creationId xmlns:p14="http://schemas.microsoft.com/office/powerpoint/2010/main" val="33043964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699</Words>
  <Application>Microsoft Office PowerPoint</Application>
  <PresentationFormat>와이드스크린</PresentationFormat>
  <Paragraphs>180</Paragraphs>
  <Slides>24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나눔스퀘어_ac Bold</vt:lpstr>
      <vt:lpstr>나눔스퀘어</vt:lpstr>
      <vt:lpstr>나눔스퀘어_ac</vt:lpstr>
      <vt:lpstr>Arial</vt:lpstr>
      <vt:lpstr>나눔스퀘어 ExtraBold</vt:lpstr>
      <vt:lpstr>나눔스퀘어_ac ExtraBold</vt:lpstr>
      <vt:lpstr>맑은 고딕</vt:lpstr>
      <vt:lpstr>Wingdings</vt:lpstr>
      <vt:lpstr>1_Office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고은채</cp:lastModifiedBy>
  <cp:revision>18</cp:revision>
  <dcterms:created xsi:type="dcterms:W3CDTF">2023-07-19T05:52:30Z</dcterms:created>
  <dcterms:modified xsi:type="dcterms:W3CDTF">2023-10-20T03:30:12Z</dcterms:modified>
</cp:coreProperties>
</file>