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21"/>
  </p:notesMasterIdLst>
  <p:sldIdLst>
    <p:sldId id="256" r:id="rId2"/>
    <p:sldId id="263" r:id="rId3"/>
    <p:sldId id="264" r:id="rId4"/>
    <p:sldId id="318" r:id="rId5"/>
    <p:sldId id="319" r:id="rId6"/>
    <p:sldId id="320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</p:sldIdLst>
  <p:sldSz cx="12192000" cy="6858000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서울남산체 M" panose="0202060302010102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D2Coding" panose="020B0600000101010101" charset="-127"/>
      <p:regular r:id="rId26"/>
      <p:bold r:id="rId27"/>
    </p:embeddedFont>
    <p:embeddedFont>
      <p:font typeface="Yoon 윤고딕 550_TT" panose="020B0600000101010101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52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8/31/2017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ko-KR" altLang="en-US" smtClean="0"/>
              <a:t>프리랜서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1005222"/>
          </a:xfrm>
        </p:spPr>
        <p:txBody>
          <a:bodyPr/>
          <a:lstStyle/>
          <a:p>
            <a:r>
              <a:rPr lang="en-US" altLang="ko-KR" cap="none" dirty="0"/>
              <a:t>JongBeom Kim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KaJeBiii</a:t>
            </a:r>
            <a:r>
              <a:rPr lang="en-US" altLang="ko-KR" dirty="0"/>
              <a:t>)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572169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Before(i)</a:t>
            </a:r>
            <a:r>
              <a:rPr lang="ko-KR" altLang="en-US" dirty="0"/>
              <a:t>는 </a:t>
            </a:r>
            <a:r>
              <a:rPr lang="en-US" altLang="ko-KR" dirty="0"/>
              <a:t>i</a:t>
            </a:r>
            <a:r>
              <a:rPr lang="ko-KR" altLang="en-US" dirty="0"/>
              <a:t>와 겹치지 않는 일정 중 가장 큰 </a:t>
            </a:r>
            <a:r>
              <a:rPr lang="en-US" altLang="ko-KR" dirty="0"/>
              <a:t>index (&lt; i)</a:t>
            </a:r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이 작아서 매번 </a:t>
            </a:r>
            <a:r>
              <a:rPr lang="en-US" altLang="ko-KR" dirty="0"/>
              <a:t>O(N)</a:t>
            </a:r>
            <a:r>
              <a:rPr lang="ko-KR" altLang="en-US" dirty="0"/>
              <a:t>으로 구해도 괜찮다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99" name="직사각형 98"/>
          <p:cNvSpPr/>
          <p:nvPr/>
        </p:nvSpPr>
        <p:spPr>
          <a:xfrm>
            <a:off x="3556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017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4478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9939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5400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0861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6322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783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7244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270503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816603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3627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9088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4549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0010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5471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90932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6393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1854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7315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1277606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56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9017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4478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9939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5400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0861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6322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1783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244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2705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8166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3627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9088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4549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0010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5471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0932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96393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01854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07315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12776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55600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9017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4478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9939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5400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0861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322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1783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7244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2705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8166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3627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9088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4549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0010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85471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90932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6393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01854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07315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12776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3556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9017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4478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993903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5400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0861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6322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41783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7244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52705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8166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3627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9088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4549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0010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85471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90932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6393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01854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07315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12776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3" name="내용 개체 틀 1"/>
          <p:cNvSpPr txBox="1">
            <a:spLocks/>
          </p:cNvSpPr>
          <p:nvPr/>
        </p:nvSpPr>
        <p:spPr>
          <a:xfrm>
            <a:off x="609600" y="5759352"/>
            <a:ext cx="10972800" cy="79137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Before(1)</a:t>
            </a:r>
            <a:r>
              <a:rPr lang="ko-KR" altLang="en-US" sz="4000" dirty="0"/>
              <a:t> </a:t>
            </a:r>
            <a:r>
              <a:rPr lang="en-US" altLang="ko-KR" sz="4000" dirty="0"/>
              <a:t>=</a:t>
            </a:r>
            <a:r>
              <a:rPr lang="ko-KR" altLang="en-US" sz="4000" dirty="0"/>
              <a:t> </a:t>
            </a:r>
            <a:r>
              <a:rPr lang="en-US" altLang="ko-KR" sz="4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9600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572169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Before(i)</a:t>
            </a:r>
            <a:r>
              <a:rPr lang="ko-KR" altLang="en-US" dirty="0"/>
              <a:t>는 </a:t>
            </a:r>
            <a:r>
              <a:rPr lang="en-US" altLang="ko-KR" dirty="0"/>
              <a:t>i</a:t>
            </a:r>
            <a:r>
              <a:rPr lang="ko-KR" altLang="en-US" dirty="0"/>
              <a:t>와 겹치지 않는 일정 중 가장 큰 </a:t>
            </a:r>
            <a:r>
              <a:rPr lang="en-US" altLang="ko-KR" dirty="0"/>
              <a:t>index (&lt; i)</a:t>
            </a:r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이 작아서 매번 </a:t>
            </a:r>
            <a:r>
              <a:rPr lang="en-US" altLang="ko-KR" dirty="0"/>
              <a:t>O(N)</a:t>
            </a:r>
            <a:r>
              <a:rPr lang="ko-KR" altLang="en-US" dirty="0"/>
              <a:t>으로 구해도 괜찮다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99" name="직사각형 98"/>
          <p:cNvSpPr/>
          <p:nvPr/>
        </p:nvSpPr>
        <p:spPr>
          <a:xfrm>
            <a:off x="3556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017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4478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9939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5400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0861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6322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783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7244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270503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816603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3627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9088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4549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0010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5471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90932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6393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1854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7315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1277606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56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9017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4478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9939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5400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0861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6322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1783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244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2705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8166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3627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9088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4549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0010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5471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0932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96393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01854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07315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12776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55600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9017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4478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9939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5400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0861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322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1783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7244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2705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8166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3627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9088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4549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0010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85471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90932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6393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01854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07315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12776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3556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9017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4478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993903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5400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0861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6322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41783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7244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52705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8166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3627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9088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4549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0010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85471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90932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6393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01854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07315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12776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3" name="내용 개체 틀 1"/>
          <p:cNvSpPr txBox="1">
            <a:spLocks/>
          </p:cNvSpPr>
          <p:nvPr/>
        </p:nvSpPr>
        <p:spPr>
          <a:xfrm>
            <a:off x="609600" y="5759352"/>
            <a:ext cx="10972800" cy="79137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Before(2)</a:t>
            </a:r>
            <a:r>
              <a:rPr lang="ko-KR" altLang="en-US" sz="4000" dirty="0"/>
              <a:t> </a:t>
            </a:r>
            <a:r>
              <a:rPr lang="en-US" altLang="ko-KR" sz="4000" dirty="0"/>
              <a:t>=</a:t>
            </a:r>
            <a:r>
              <a:rPr lang="ko-KR" altLang="en-US" sz="4000" dirty="0"/>
              <a:t> </a:t>
            </a:r>
            <a:r>
              <a:rPr lang="en-US" altLang="ko-KR" sz="4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7352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572169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Before(i)</a:t>
            </a:r>
            <a:r>
              <a:rPr lang="ko-KR" altLang="en-US" dirty="0"/>
              <a:t>는 </a:t>
            </a:r>
            <a:r>
              <a:rPr lang="en-US" altLang="ko-KR" dirty="0"/>
              <a:t>i</a:t>
            </a:r>
            <a:r>
              <a:rPr lang="ko-KR" altLang="en-US" dirty="0"/>
              <a:t>와 겹치지 않는 일정 중 가장 큰 </a:t>
            </a:r>
            <a:r>
              <a:rPr lang="en-US" altLang="ko-KR" dirty="0"/>
              <a:t>index (&lt; i)</a:t>
            </a:r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이 작아서 매번 </a:t>
            </a:r>
            <a:r>
              <a:rPr lang="en-US" altLang="ko-KR" dirty="0"/>
              <a:t>O(N)</a:t>
            </a:r>
            <a:r>
              <a:rPr lang="ko-KR" altLang="en-US" dirty="0"/>
              <a:t>으로 구해도 괜찮다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99" name="직사각형 98"/>
          <p:cNvSpPr/>
          <p:nvPr/>
        </p:nvSpPr>
        <p:spPr>
          <a:xfrm>
            <a:off x="3556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017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4478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9939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5400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0861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6322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783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7244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270503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816603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3627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9088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4549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0010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5471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90932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6393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1854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7315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1277606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56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9017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4478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9939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5400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0861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6322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1783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244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2705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8166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3627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9088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4549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0010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5471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0932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96393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01854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07315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12776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55600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9017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4478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9939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5400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0861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322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1783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7244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2705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8166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3627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9088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4549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0010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85471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90932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6393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01854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07315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12776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3556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9017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4478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993903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5400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0861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6322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41783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7244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52705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8166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3627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9088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4549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0010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85471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90932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6393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01854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07315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12776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3" name="내용 개체 틀 1"/>
          <p:cNvSpPr txBox="1">
            <a:spLocks/>
          </p:cNvSpPr>
          <p:nvPr/>
        </p:nvSpPr>
        <p:spPr>
          <a:xfrm>
            <a:off x="609600" y="5759352"/>
            <a:ext cx="10972800" cy="79137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Before(3)</a:t>
            </a:r>
            <a:r>
              <a:rPr lang="ko-KR" altLang="en-US" sz="4000" dirty="0"/>
              <a:t> </a:t>
            </a:r>
            <a:r>
              <a:rPr lang="en-US" altLang="ko-KR" sz="4000" dirty="0"/>
              <a:t>=</a:t>
            </a:r>
            <a:r>
              <a:rPr lang="ko-KR" altLang="en-US" sz="4000" dirty="0"/>
              <a:t> </a:t>
            </a:r>
            <a:r>
              <a:rPr lang="en-US" altLang="ko-KR" sz="4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730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572169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Before(i)</a:t>
            </a:r>
            <a:r>
              <a:rPr lang="ko-KR" altLang="en-US" dirty="0"/>
              <a:t>는 </a:t>
            </a:r>
            <a:r>
              <a:rPr lang="en-US" altLang="ko-KR" dirty="0"/>
              <a:t>i</a:t>
            </a:r>
            <a:r>
              <a:rPr lang="ko-KR" altLang="en-US" dirty="0"/>
              <a:t>와 겹치지 않는 일정 중 가장 큰 </a:t>
            </a:r>
            <a:r>
              <a:rPr lang="en-US" altLang="ko-KR" dirty="0"/>
              <a:t>index (&lt; i)</a:t>
            </a:r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이 작아서 매번 </a:t>
            </a:r>
            <a:r>
              <a:rPr lang="en-US" altLang="ko-KR" dirty="0"/>
              <a:t>O(N)</a:t>
            </a:r>
            <a:r>
              <a:rPr lang="ko-KR" altLang="en-US" dirty="0"/>
              <a:t>으로 구해도 괜찮다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99" name="직사각형 98"/>
          <p:cNvSpPr/>
          <p:nvPr/>
        </p:nvSpPr>
        <p:spPr>
          <a:xfrm>
            <a:off x="3556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017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4478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9939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5400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0861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6322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783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7244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270503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816603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3627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9088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4549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0010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5471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90932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6393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1854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7315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1277606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56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9017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4478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9939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5400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0861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6322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1783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244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2705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8166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3627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9088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4549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0010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5471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0932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96393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01854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07315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12776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55600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9017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4478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9939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5400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0861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322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1783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7244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2705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8166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3627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9088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4549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0010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85471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90932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6393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01854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07315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12776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3556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9017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4478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993903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5400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0861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6322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41783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7244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52705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8166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3627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9088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4549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0010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85471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90932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6393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01854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07315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12776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3" name="내용 개체 틀 1"/>
          <p:cNvSpPr txBox="1">
            <a:spLocks/>
          </p:cNvSpPr>
          <p:nvPr/>
        </p:nvSpPr>
        <p:spPr>
          <a:xfrm>
            <a:off x="609600" y="5759352"/>
            <a:ext cx="10972800" cy="79137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Before(4)</a:t>
            </a:r>
            <a:r>
              <a:rPr lang="ko-KR" altLang="en-US" sz="4000" dirty="0"/>
              <a:t> </a:t>
            </a:r>
            <a:r>
              <a:rPr lang="en-US" altLang="ko-KR" sz="4000" dirty="0"/>
              <a:t>=</a:t>
            </a:r>
            <a:r>
              <a:rPr lang="ko-KR" altLang="en-US" sz="4000" dirty="0"/>
              <a:t> </a:t>
            </a:r>
            <a:r>
              <a:rPr lang="en-US" altLang="ko-KR" sz="4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848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572169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Before(i)</a:t>
            </a:r>
            <a:r>
              <a:rPr lang="ko-KR" altLang="en-US" dirty="0"/>
              <a:t>는 </a:t>
            </a:r>
            <a:r>
              <a:rPr lang="en-US" altLang="ko-KR" dirty="0"/>
              <a:t>i</a:t>
            </a:r>
            <a:r>
              <a:rPr lang="ko-KR" altLang="en-US" dirty="0"/>
              <a:t>와 겹치지 않는 일정 중 가장 큰 </a:t>
            </a:r>
            <a:r>
              <a:rPr lang="en-US" altLang="ko-KR" dirty="0"/>
              <a:t>index (&lt; i)</a:t>
            </a:r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이 작아서 매번 </a:t>
            </a:r>
            <a:r>
              <a:rPr lang="en-US" altLang="ko-KR" dirty="0"/>
              <a:t>O(N)</a:t>
            </a:r>
            <a:r>
              <a:rPr lang="ko-KR" altLang="en-US" dirty="0"/>
              <a:t>으로 구해도 괜찮다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99" name="직사각형 98"/>
          <p:cNvSpPr/>
          <p:nvPr/>
        </p:nvSpPr>
        <p:spPr>
          <a:xfrm>
            <a:off x="3556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017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4478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9939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5400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0861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6322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783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7244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270503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816603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3627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9088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4549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0010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5471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90932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6393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1854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7315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1277606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56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9017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4478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9939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5400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0861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6322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1783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244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2705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8166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3627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9088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4549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0010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5471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0932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96393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01854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07315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12776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55600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9017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4478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9939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5400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0861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322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1783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7244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2705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8166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3627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9088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4549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0010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85471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90932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6393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01854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07315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12776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3556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9017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4478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993903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5400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0861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6322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41783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7244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52705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8166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3627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9088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4549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0010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85471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90932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6393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01854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07315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12776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3" name="내용 개체 틀 1"/>
          <p:cNvSpPr txBox="1">
            <a:spLocks/>
          </p:cNvSpPr>
          <p:nvPr/>
        </p:nvSpPr>
        <p:spPr>
          <a:xfrm>
            <a:off x="609600" y="5759352"/>
            <a:ext cx="10972800" cy="79137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Before(5)</a:t>
            </a:r>
            <a:r>
              <a:rPr lang="ko-KR" altLang="en-US" sz="4000" dirty="0"/>
              <a:t> </a:t>
            </a:r>
            <a:r>
              <a:rPr lang="en-US" altLang="ko-KR" sz="4000" dirty="0"/>
              <a:t>=</a:t>
            </a:r>
            <a:r>
              <a:rPr lang="ko-KR" altLang="en-US" sz="4000" dirty="0"/>
              <a:t> </a:t>
            </a:r>
            <a:r>
              <a:rPr lang="en-US" altLang="ko-KR" sz="4000" dirty="0"/>
              <a:t>0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09579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572169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Before(i)</a:t>
            </a:r>
            <a:r>
              <a:rPr lang="ko-KR" altLang="en-US" dirty="0"/>
              <a:t>는 </a:t>
            </a:r>
            <a:r>
              <a:rPr lang="en-US" altLang="ko-KR" dirty="0"/>
              <a:t>i</a:t>
            </a:r>
            <a:r>
              <a:rPr lang="ko-KR" altLang="en-US" dirty="0"/>
              <a:t>와 겹치지 않는 일정 중 가장 큰 </a:t>
            </a:r>
            <a:r>
              <a:rPr lang="en-US" altLang="ko-KR" dirty="0"/>
              <a:t>index (&lt; i)</a:t>
            </a:r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이 작아서 매번 </a:t>
            </a:r>
            <a:r>
              <a:rPr lang="en-US" altLang="ko-KR" dirty="0"/>
              <a:t>O(N)</a:t>
            </a:r>
            <a:r>
              <a:rPr lang="ko-KR" altLang="en-US" dirty="0"/>
              <a:t>으로 구해도 괜찮다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99" name="직사각형 98"/>
          <p:cNvSpPr/>
          <p:nvPr/>
        </p:nvSpPr>
        <p:spPr>
          <a:xfrm>
            <a:off x="3556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017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4478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9939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5400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0861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6322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783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7244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270503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816603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3627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9088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4549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0010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5471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90932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6393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1854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7315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1277606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56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9017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4478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9939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5400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0861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6322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1783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244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2705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8166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3627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9088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4549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0010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5471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0932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96393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01854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07315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12776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55600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9017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4478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9939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5400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0861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322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1783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7244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2705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8166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3627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9088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4549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0010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85471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90932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6393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01854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07315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12776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3556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9017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4478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993903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5400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0861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6322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41783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7244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52705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8166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3627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9088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4549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0010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85471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90932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6393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01854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07315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12776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3" name="내용 개체 틀 1"/>
          <p:cNvSpPr txBox="1">
            <a:spLocks/>
          </p:cNvSpPr>
          <p:nvPr/>
        </p:nvSpPr>
        <p:spPr>
          <a:xfrm>
            <a:off x="609600" y="5759352"/>
            <a:ext cx="10972800" cy="79137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Before(6)</a:t>
            </a:r>
            <a:r>
              <a:rPr lang="ko-KR" altLang="en-US" sz="4000" dirty="0"/>
              <a:t> </a:t>
            </a:r>
            <a:r>
              <a:rPr lang="en-US" altLang="ko-KR" sz="4000" dirty="0"/>
              <a:t>=</a:t>
            </a:r>
            <a:r>
              <a:rPr lang="ko-KR" altLang="en-US" sz="4000" dirty="0"/>
              <a:t> </a:t>
            </a:r>
            <a:r>
              <a:rPr lang="en-US" altLang="ko-KR" sz="4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24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572169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Before(i)</a:t>
            </a:r>
            <a:r>
              <a:rPr lang="ko-KR" altLang="en-US" dirty="0"/>
              <a:t>는 </a:t>
            </a:r>
            <a:r>
              <a:rPr lang="en-US" altLang="ko-KR" dirty="0"/>
              <a:t>i</a:t>
            </a:r>
            <a:r>
              <a:rPr lang="ko-KR" altLang="en-US" dirty="0"/>
              <a:t>와 겹치지 않는 일정 중 가장 큰 </a:t>
            </a:r>
            <a:r>
              <a:rPr lang="en-US" altLang="ko-KR" dirty="0"/>
              <a:t>index (&lt; i)</a:t>
            </a:r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이 작아서 매번 </a:t>
            </a:r>
            <a:r>
              <a:rPr lang="en-US" altLang="ko-KR" dirty="0"/>
              <a:t>O(N)</a:t>
            </a:r>
            <a:r>
              <a:rPr lang="ko-KR" altLang="en-US" dirty="0"/>
              <a:t>으로 구해도 괜찮다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99" name="직사각형 98"/>
          <p:cNvSpPr/>
          <p:nvPr/>
        </p:nvSpPr>
        <p:spPr>
          <a:xfrm>
            <a:off x="3556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017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4478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9939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5400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0861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6322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783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7244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270503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816603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3627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9088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4549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0010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5471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90932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6393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1854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7315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1277606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56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9017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4478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9939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5400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0861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6322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1783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244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2705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8166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3627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9088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4549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0010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5471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0932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96393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01854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07315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12776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55600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9017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4478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9939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5400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0861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322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1783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7244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2705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8166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3627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9088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4549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0010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85471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90932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6393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01854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07315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12776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3556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9017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4478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993903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5400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0861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6322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41783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7244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52705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8166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3627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9088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4549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0010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85471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90932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6393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01854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07315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12776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3" name="내용 개체 틀 1"/>
          <p:cNvSpPr txBox="1">
            <a:spLocks/>
          </p:cNvSpPr>
          <p:nvPr/>
        </p:nvSpPr>
        <p:spPr>
          <a:xfrm>
            <a:off x="609600" y="5759352"/>
            <a:ext cx="10972800" cy="79137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Before(7)</a:t>
            </a:r>
            <a:r>
              <a:rPr lang="ko-KR" altLang="en-US" sz="4000" dirty="0"/>
              <a:t> </a:t>
            </a:r>
            <a:r>
              <a:rPr lang="en-US" altLang="ko-KR" sz="4000" dirty="0"/>
              <a:t>=</a:t>
            </a:r>
            <a:r>
              <a:rPr lang="ko-KR" altLang="en-US" sz="4000" dirty="0"/>
              <a:t> </a:t>
            </a:r>
            <a:r>
              <a:rPr lang="en-US" altLang="ko-KR" sz="4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4082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572169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Before(i)</a:t>
            </a:r>
            <a:r>
              <a:rPr lang="ko-KR" altLang="en-US" dirty="0"/>
              <a:t>는 </a:t>
            </a:r>
            <a:r>
              <a:rPr lang="en-US" altLang="ko-KR" dirty="0"/>
              <a:t>i</a:t>
            </a:r>
            <a:r>
              <a:rPr lang="ko-KR" altLang="en-US" dirty="0"/>
              <a:t>와 겹치지 않는 일정 중 가장 큰 </a:t>
            </a:r>
            <a:r>
              <a:rPr lang="en-US" altLang="ko-KR" dirty="0"/>
              <a:t>index (&lt; i)</a:t>
            </a:r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이 작아서 매번 </a:t>
            </a:r>
            <a:r>
              <a:rPr lang="en-US" altLang="ko-KR" dirty="0"/>
              <a:t>O(N)</a:t>
            </a:r>
            <a:r>
              <a:rPr lang="ko-KR" altLang="en-US" dirty="0"/>
              <a:t>으로 구해도 괜찮다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99" name="직사각형 98"/>
          <p:cNvSpPr/>
          <p:nvPr/>
        </p:nvSpPr>
        <p:spPr>
          <a:xfrm>
            <a:off x="3556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017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4478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9939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5400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0861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6322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783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7244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270503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816603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3627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9088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4549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0010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5471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90932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6393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1854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7315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1277606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56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9017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4478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9939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5400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0861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6322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1783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244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2705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8166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3627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9088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4549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0010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5471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0932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96393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01854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07315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12776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55600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9017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4478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9939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5400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0861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322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1783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7244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2705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8166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3627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9088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4549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0010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85471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90932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6393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01854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07315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12776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3556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9017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4478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993903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5400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0861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6322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41783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7244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52705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8166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3627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9088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4549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0010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85471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90932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6393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01854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07315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12776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3" name="내용 개체 틀 1"/>
          <p:cNvSpPr txBox="1">
            <a:spLocks/>
          </p:cNvSpPr>
          <p:nvPr/>
        </p:nvSpPr>
        <p:spPr>
          <a:xfrm>
            <a:off x="609600" y="5759352"/>
            <a:ext cx="10972800" cy="79137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Before(8)</a:t>
            </a:r>
            <a:r>
              <a:rPr lang="ko-KR" altLang="en-US" sz="4000" dirty="0"/>
              <a:t> </a:t>
            </a:r>
            <a:r>
              <a:rPr lang="en-US" altLang="ko-KR" sz="4000" dirty="0"/>
              <a:t>=</a:t>
            </a:r>
            <a:r>
              <a:rPr lang="ko-KR" altLang="en-US" sz="4000" dirty="0"/>
              <a:t> </a:t>
            </a:r>
            <a:r>
              <a:rPr lang="en-US" altLang="ko-KR" sz="4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7748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572169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Before(i)</a:t>
            </a:r>
            <a:r>
              <a:rPr lang="ko-KR" altLang="en-US" dirty="0"/>
              <a:t>는 </a:t>
            </a:r>
            <a:r>
              <a:rPr lang="en-US" altLang="ko-KR" dirty="0"/>
              <a:t>i</a:t>
            </a:r>
            <a:r>
              <a:rPr lang="ko-KR" altLang="en-US" dirty="0"/>
              <a:t>와 겹치지 않는 일정 중 가장 큰 </a:t>
            </a:r>
            <a:r>
              <a:rPr lang="en-US" altLang="ko-KR" dirty="0"/>
              <a:t>index (&lt; i)</a:t>
            </a:r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이 작아서 매번 </a:t>
            </a:r>
            <a:r>
              <a:rPr lang="en-US" altLang="ko-KR" dirty="0"/>
              <a:t>O(N)</a:t>
            </a:r>
            <a:r>
              <a:rPr lang="ko-KR" altLang="en-US" dirty="0"/>
              <a:t>으로 구해도 괜찮다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99" name="직사각형 98"/>
          <p:cNvSpPr/>
          <p:nvPr/>
        </p:nvSpPr>
        <p:spPr>
          <a:xfrm>
            <a:off x="3556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017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4478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9939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5400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0861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6322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783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7244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270503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816603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3627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9088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4549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0010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5471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90932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6393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1854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7315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1277606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56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9017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4478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9939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5400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0861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6322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1783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244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2705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8166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3627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9088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4549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0010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5471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0932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96393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01854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07315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12776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55600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9017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4478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9939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5400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0861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322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1783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7244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2705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8166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3627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9088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4549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0010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85471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90932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6393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01854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07315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12776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3556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9017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4478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993903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5400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0861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6322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41783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7244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52705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8166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3627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9088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4549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0010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85471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90932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6393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01854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07315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12776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3" name="내용 개체 틀 1"/>
          <p:cNvSpPr txBox="1">
            <a:spLocks/>
          </p:cNvSpPr>
          <p:nvPr/>
        </p:nvSpPr>
        <p:spPr>
          <a:xfrm>
            <a:off x="609600" y="5759352"/>
            <a:ext cx="10972800" cy="79137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Before(9)</a:t>
            </a:r>
            <a:r>
              <a:rPr lang="ko-KR" altLang="en-US" sz="4000" dirty="0"/>
              <a:t> </a:t>
            </a:r>
            <a:r>
              <a:rPr lang="en-US" altLang="ko-KR" sz="4000" dirty="0"/>
              <a:t>=</a:t>
            </a:r>
            <a:r>
              <a:rPr lang="ko-KR" altLang="en-US" sz="4000" dirty="0"/>
              <a:t> </a:t>
            </a:r>
            <a:r>
              <a:rPr lang="en-US" altLang="ko-KR" sz="4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408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572169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Before(i)</a:t>
            </a:r>
            <a:r>
              <a:rPr lang="ko-KR" altLang="en-US" dirty="0"/>
              <a:t>는 </a:t>
            </a:r>
            <a:r>
              <a:rPr lang="en-US" altLang="ko-KR" dirty="0"/>
              <a:t>i</a:t>
            </a:r>
            <a:r>
              <a:rPr lang="ko-KR" altLang="en-US" dirty="0"/>
              <a:t>와 겹치지 않는 일정 중 가장 큰 </a:t>
            </a:r>
            <a:r>
              <a:rPr lang="en-US" altLang="ko-KR" dirty="0"/>
              <a:t>index (&lt; i)</a:t>
            </a:r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이 작아서 매번 </a:t>
            </a:r>
            <a:r>
              <a:rPr lang="en-US" altLang="ko-KR" dirty="0"/>
              <a:t>O(N)</a:t>
            </a:r>
            <a:r>
              <a:rPr lang="ko-KR" altLang="en-US" dirty="0"/>
              <a:t>으로 구해도 괜찮다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99" name="직사각형 98"/>
          <p:cNvSpPr/>
          <p:nvPr/>
        </p:nvSpPr>
        <p:spPr>
          <a:xfrm>
            <a:off x="3556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017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4478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9939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5400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0861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6322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783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7244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270503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816603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3627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9088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4549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0010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5471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90932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6393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1854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7315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1277606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56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9017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4478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9939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5400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0861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6322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1783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244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2705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8166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3627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9088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4549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0010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5471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0932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96393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01854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07315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12776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55600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9017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4478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9939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5400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0861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322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1783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7244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2705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8166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3627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9088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4549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0010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85471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90932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6393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01854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07315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12776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3556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9017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4478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993903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5400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0861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6322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41783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7244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52705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8166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3627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9088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4549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0010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85471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90932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6393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01854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07315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12776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3" name="내용 개체 틀 1"/>
          <p:cNvSpPr txBox="1">
            <a:spLocks/>
          </p:cNvSpPr>
          <p:nvPr/>
        </p:nvSpPr>
        <p:spPr>
          <a:xfrm>
            <a:off x="609600" y="5759352"/>
            <a:ext cx="10972800" cy="791376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4000" dirty="0"/>
              <a:t>Before(10)</a:t>
            </a:r>
            <a:r>
              <a:rPr lang="ko-KR" altLang="en-US" sz="4000" dirty="0"/>
              <a:t> </a:t>
            </a:r>
            <a:r>
              <a:rPr lang="en-US" altLang="ko-KR" sz="4000" dirty="0"/>
              <a:t>=</a:t>
            </a:r>
            <a:r>
              <a:rPr lang="ko-KR" altLang="en-US" sz="4000" dirty="0"/>
              <a:t> </a:t>
            </a:r>
            <a:r>
              <a:rPr lang="en-US" altLang="ko-KR" sz="4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620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ko-KR" altLang="en-US" dirty="0">
                <a:latin typeface="D2Coding" panose="020B0609020101020101" pitchFamily="49" charset="-127"/>
              </a:rPr>
              <a:t>문제 풀이</a:t>
            </a:r>
            <a:endParaRPr lang="en-US" altLang="ko-KR" dirty="0">
              <a:latin typeface="D2Coding" panose="020B0609020101020101" pitchFamily="49" charset="-127"/>
            </a:endParaRPr>
          </a:p>
          <a:p>
            <a:pPr lvl="1"/>
            <a:r>
              <a:rPr lang="ko-KR" altLang="en-US" dirty="0"/>
              <a:t>끝나는 시간 기준으로 정렬</a:t>
            </a:r>
            <a:endParaRPr lang="en-US" altLang="ko-KR" dirty="0"/>
          </a:p>
          <a:p>
            <a:pPr lvl="1"/>
            <a:r>
              <a:rPr lang="ko-KR" altLang="en-US" dirty="0" err="1">
                <a:latin typeface="D2Coding" panose="020B0609020101020101" pitchFamily="49" charset="-127"/>
                <a:ea typeface="서울남산체 M" panose="02020603020101020101" pitchFamily="18" charset="-127"/>
              </a:rPr>
              <a:t>점화식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  <a:p>
            <a:pPr lvl="1"/>
            <a:r>
              <a:rPr lang="en-US" altLang="ko-KR" dirty="0"/>
              <a:t>Before </a:t>
            </a:r>
            <a:r>
              <a:rPr lang="ko-KR" altLang="en-US" dirty="0"/>
              <a:t>구하기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i</a:t>
            </a:r>
            <a:r>
              <a:rPr lang="ko-KR" altLang="en-US" dirty="0"/>
              <a:t>번째 일이 </a:t>
            </a:r>
            <a:r>
              <a:rPr lang="en-US" altLang="ko-KR" dirty="0"/>
              <a:t>[</a:t>
            </a:r>
            <a:r>
              <a:rPr lang="en-US" altLang="ko-KR" dirty="0" err="1"/>
              <a:t>A_i</a:t>
            </a:r>
            <a:r>
              <a:rPr lang="en-US" altLang="ko-KR" dirty="0"/>
              <a:t>, </a:t>
            </a:r>
            <a:r>
              <a:rPr lang="en-US" altLang="ko-KR" dirty="0" err="1"/>
              <a:t>B_i</a:t>
            </a:r>
            <a:r>
              <a:rPr lang="en-US" altLang="ko-KR" dirty="0"/>
              <a:t>]</a:t>
            </a:r>
            <a:r>
              <a:rPr lang="ko-KR" altLang="en-US" dirty="0"/>
              <a:t>에 </a:t>
            </a:r>
            <a:r>
              <a:rPr lang="ko-KR" altLang="en-US" dirty="0" err="1"/>
              <a:t>일을하고</a:t>
            </a:r>
            <a:r>
              <a:rPr lang="ko-KR" altLang="en-US" dirty="0"/>
              <a:t> </a:t>
            </a:r>
            <a:r>
              <a:rPr lang="en-US" altLang="ko-KR" dirty="0" err="1"/>
              <a:t>C_i</a:t>
            </a:r>
            <a:r>
              <a:rPr lang="ko-KR" altLang="en-US" dirty="0"/>
              <a:t>의 돈을 받는다고 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일이 주어졌을 때</a:t>
            </a:r>
            <a:r>
              <a:rPr lang="en-US" altLang="ko-KR" dirty="0"/>
              <a:t>,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가장 돈을 많이 벌 때의 금액을 출력하여라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(1 &lt;= N</a:t>
            </a:r>
            <a:r>
              <a:rPr lang="ko-KR" altLang="en-US" dirty="0"/>
              <a:t> </a:t>
            </a:r>
            <a:r>
              <a:rPr lang="en-US" altLang="ko-KR" dirty="0"/>
              <a:t>&lt;=</a:t>
            </a:r>
            <a:r>
              <a:rPr lang="ko-KR" altLang="en-US" dirty="0"/>
              <a:t> </a:t>
            </a:r>
            <a:r>
              <a:rPr lang="en-US" altLang="ko-KR" dirty="0"/>
              <a:t>500)</a:t>
            </a:r>
          </a:p>
          <a:p>
            <a:pPr marL="0" indent="0" algn="ctr">
              <a:buNone/>
            </a:pPr>
            <a:r>
              <a:rPr lang="en-US" altLang="ko-KR" dirty="0"/>
              <a:t>(1 &lt;= M &lt;= 10000)</a:t>
            </a:r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끝나는 시간 기준으로 정렬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57298"/>
                <a:ext cx="10972800" cy="1572169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끝나는 시간 기준으로 정렬을 한다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r>
                  <a:rPr lang="en-US" altLang="ko-KR" dirty="0"/>
                  <a:t>(N</a:t>
                </a:r>
                <a:r>
                  <a:rPr lang="ko-KR" altLang="en-US" dirty="0"/>
                  <a:t>이 작으므로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로 해도 된다</a:t>
                </a:r>
                <a:r>
                  <a:rPr lang="en-US" altLang="ko-KR" dirty="0"/>
                  <a:t>.)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57298"/>
                <a:ext cx="10972800" cy="157216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3556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17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478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939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400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861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322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783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244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70503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16603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627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088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49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0010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5471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0932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6393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854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7315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277606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56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017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478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939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400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861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6322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783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244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705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166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3627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088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4549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0010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471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0932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6393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854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7315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2776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55600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017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478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9939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400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861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6322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1783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244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2705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8166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3627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9088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4549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0010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5471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0932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6393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01854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7315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12776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56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017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4478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993903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5400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861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6322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1783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7244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2705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8166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3627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9088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4549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0010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5471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0932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393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01854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7315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12776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85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끝나는 시간 기준으로 정렬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57298"/>
                <a:ext cx="10972800" cy="1572169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끝나는 시간 기준으로 정렬을 한다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r>
                  <a:rPr lang="en-US" altLang="ko-KR" dirty="0"/>
                  <a:t>(N</a:t>
                </a:r>
                <a:r>
                  <a:rPr lang="ko-KR" altLang="en-US" dirty="0"/>
                  <a:t>이 작으므로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로 해도 된다</a:t>
                </a:r>
                <a:r>
                  <a:rPr lang="en-US" altLang="ko-KR" dirty="0"/>
                  <a:t>.)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57298"/>
                <a:ext cx="10972800" cy="157216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3556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17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478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939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400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861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322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783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244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70503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16603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627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088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4549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0010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5471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0932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6393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1854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7315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277606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56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017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4478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939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400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861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6322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783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244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705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166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3627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088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4549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0010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471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0932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6393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01854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7315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2776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55600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017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4478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9939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400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861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6322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1783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7244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2705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8166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3627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9088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4549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0010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5471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0932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6393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01854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7315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12776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556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017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4478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993903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5400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861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6322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1783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7244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2705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8166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3627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9088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4549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0010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5471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0932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393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01854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7315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12776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35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점화식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 err="1"/>
              <a:t>Dy</a:t>
            </a:r>
            <a:r>
              <a:rPr lang="en-US" altLang="ko-KR" dirty="0"/>
              <a:t>[i] : [1, i]</a:t>
            </a:r>
            <a:r>
              <a:rPr lang="ko-KR" altLang="en-US" dirty="0"/>
              <a:t>번째 일까지 생각했을 때</a:t>
            </a:r>
            <a:r>
              <a:rPr lang="en-US" altLang="ko-KR" dirty="0"/>
              <a:t>, </a:t>
            </a:r>
            <a:r>
              <a:rPr lang="ko-KR" altLang="en-US" dirty="0"/>
              <a:t>최고 얻는 돈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 err="1"/>
              <a:t>Dy</a:t>
            </a:r>
            <a:r>
              <a:rPr lang="en-US" altLang="ko-KR" dirty="0"/>
              <a:t>[i]</a:t>
            </a:r>
            <a:r>
              <a:rPr lang="ko-KR" altLang="en-US" dirty="0"/>
              <a:t>는 다음과 같이 생각 할 수 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i</a:t>
            </a:r>
            <a:r>
              <a:rPr lang="ko-KR" altLang="en-US" dirty="0"/>
              <a:t>번째 일을 안 하는 경우 </a:t>
            </a:r>
            <a:r>
              <a:rPr lang="en-US" altLang="ko-KR" dirty="0"/>
              <a:t>: </a:t>
            </a:r>
            <a:r>
              <a:rPr lang="en-US" altLang="ko-KR" dirty="0" err="1"/>
              <a:t>Dy</a:t>
            </a:r>
            <a:r>
              <a:rPr lang="en-US" altLang="ko-KR" dirty="0"/>
              <a:t>[i-1]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i</a:t>
            </a:r>
            <a:r>
              <a:rPr lang="ko-KR" altLang="en-US" dirty="0"/>
              <a:t>번째 일을 하는 경우 </a:t>
            </a:r>
            <a:r>
              <a:rPr lang="en-US" altLang="ko-KR" dirty="0"/>
              <a:t>: </a:t>
            </a:r>
            <a:r>
              <a:rPr lang="en-US" altLang="ko-KR" dirty="0" err="1"/>
              <a:t>Dy</a:t>
            </a:r>
            <a:r>
              <a:rPr lang="en-US" altLang="ko-KR" dirty="0"/>
              <a:t>[Before(i)] + </a:t>
            </a:r>
            <a:r>
              <a:rPr lang="en-US" altLang="ko-KR" dirty="0" err="1"/>
              <a:t>C_i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Before(i)</a:t>
            </a:r>
            <a:r>
              <a:rPr lang="ko-KR" altLang="en-US" dirty="0"/>
              <a:t>는 </a:t>
            </a:r>
            <a:r>
              <a:rPr lang="en-US" altLang="ko-KR" dirty="0"/>
              <a:t>i</a:t>
            </a:r>
            <a:r>
              <a:rPr lang="ko-KR" altLang="en-US" dirty="0"/>
              <a:t>와 겹치지 않는 일정 중 가장 큰 </a:t>
            </a:r>
            <a:r>
              <a:rPr lang="en-US" altLang="ko-KR" dirty="0"/>
              <a:t>index (&lt; i)</a:t>
            </a:r>
            <a:r>
              <a:rPr lang="ko-KR" altLang="en-US" dirty="0"/>
              <a:t>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980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1572169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Before(i)</a:t>
            </a:r>
            <a:r>
              <a:rPr lang="ko-KR" altLang="en-US" dirty="0"/>
              <a:t>는 </a:t>
            </a:r>
            <a:r>
              <a:rPr lang="en-US" altLang="ko-KR" dirty="0"/>
              <a:t>i</a:t>
            </a:r>
            <a:r>
              <a:rPr lang="ko-KR" altLang="en-US" dirty="0"/>
              <a:t>와 겹치지 않는 일정 중 가장 큰 </a:t>
            </a:r>
            <a:r>
              <a:rPr lang="en-US" altLang="ko-KR" dirty="0"/>
              <a:t>index (&lt; i)</a:t>
            </a:r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이 작아서 매번 </a:t>
            </a:r>
            <a:r>
              <a:rPr lang="en-US" altLang="ko-KR" dirty="0"/>
              <a:t>O(N)</a:t>
            </a:r>
            <a:r>
              <a:rPr lang="ko-KR" altLang="en-US" dirty="0"/>
              <a:t>으로 구해도 괜찮다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99" name="직사각형 98"/>
          <p:cNvSpPr/>
          <p:nvPr/>
        </p:nvSpPr>
        <p:spPr>
          <a:xfrm>
            <a:off x="3556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017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447800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9939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5400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0861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6322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1783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4724403" y="3221567"/>
            <a:ext cx="546100" cy="5461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270503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816603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63627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9088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74549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80010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8547106" y="3221567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6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90932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96393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101854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731506" y="3221567"/>
            <a:ext cx="546100" cy="546100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9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1277606" y="3221567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556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9017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447800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9939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5400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0861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6322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1783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7244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52705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816603" y="37697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63627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9088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74549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0010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8547106" y="3769783"/>
            <a:ext cx="546100" cy="5461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7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9093206" y="37697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96393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01854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07315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1277606" y="37697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355600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9017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447800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9939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5400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086103" y="4315883"/>
            <a:ext cx="546100" cy="5461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36322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1783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4724403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52705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816603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3627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69088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74549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0010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85471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90932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6393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101854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10731506" y="4315883"/>
            <a:ext cx="546100" cy="5461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8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11277606" y="43158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3556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9017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447800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1993903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25400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0861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6322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41783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7244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52705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816603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3627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9088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74549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8001006" y="4861983"/>
            <a:ext cx="546100" cy="5461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ko-KR" altLang="en-US" sz="3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85471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90932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6393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101854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07315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11277606" y="4861983"/>
            <a:ext cx="546100" cy="5461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4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 sz="2400" dirty="0" smtClean="0">
            <a:latin typeface="D2Coding" panose="020B0609020101020101" pitchFamily="49" charset="-127"/>
            <a:ea typeface="D2Coding" panose="020B0609020101020101" pitchFamily="49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1465</TotalTime>
  <Words>623</Words>
  <Application>Microsoft Office PowerPoint</Application>
  <PresentationFormat>사용자 지정</PresentationFormat>
  <Paragraphs>216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굴림</vt:lpstr>
      <vt:lpstr>Arial</vt:lpstr>
      <vt:lpstr>Cambria Math</vt:lpstr>
      <vt:lpstr>서울남산체 M</vt:lpstr>
      <vt:lpstr>맑은 고딕</vt:lpstr>
      <vt:lpstr>Wingdings</vt:lpstr>
      <vt:lpstr>D2Coding</vt:lpstr>
      <vt:lpstr>Yoon 윤고딕 550_TT</vt:lpstr>
      <vt:lpstr>상승</vt:lpstr>
      <vt:lpstr>프리랜서</vt:lpstr>
      <vt:lpstr>목차</vt:lpstr>
      <vt:lpstr>문제 내용</vt:lpstr>
      <vt:lpstr>문제 내용</vt:lpstr>
      <vt:lpstr>문제 풀이</vt:lpstr>
      <vt:lpstr>끝나는 시간 기준으로 정렬</vt:lpstr>
      <vt:lpstr>끝나는 시간 기준으로 정렬</vt:lpstr>
      <vt:lpstr>점화식</vt:lpstr>
      <vt:lpstr>Before</vt:lpstr>
      <vt:lpstr>Before</vt:lpstr>
      <vt:lpstr>Before</vt:lpstr>
      <vt:lpstr>Before</vt:lpstr>
      <vt:lpstr>Before</vt:lpstr>
      <vt:lpstr>Before</vt:lpstr>
      <vt:lpstr>Before</vt:lpstr>
      <vt:lpstr>Before</vt:lpstr>
      <vt:lpstr>Before</vt:lpstr>
      <vt:lpstr>Before</vt:lpstr>
      <vt:lpstr>Before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Windows 사용자</cp:lastModifiedBy>
  <cp:revision>53</cp:revision>
  <dcterms:created xsi:type="dcterms:W3CDTF">2016-10-19T22:43:44Z</dcterms:created>
  <dcterms:modified xsi:type="dcterms:W3CDTF">2017-08-31T06:38:23Z</dcterms:modified>
</cp:coreProperties>
</file>