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74" r:id="rId6"/>
    <p:sldId id="278" r:id="rId7"/>
    <p:sldId id="277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971C1D5C-9404-DE4B-A1CC-7A9272A6C906}"/>
    <pc:docChg chg="undo custSel addSld modSld sldOrd">
      <pc:chgData name="김태양" userId="299603488_tp_dropbox" providerId="OAuth2" clId="{971C1D5C-9404-DE4B-A1CC-7A9272A6C906}" dt="2018-12-14T00:35:29.655" v="161" actId="14100"/>
      <pc:docMkLst>
        <pc:docMk/>
      </pc:docMkLst>
      <pc:sldChg chg="modSp add ord">
        <pc:chgData name="김태양" userId="299603488_tp_dropbox" providerId="OAuth2" clId="{971C1D5C-9404-DE4B-A1CC-7A9272A6C906}" dt="2018-12-14T00:28:22.250" v="86" actId="20577"/>
        <pc:sldMkLst>
          <pc:docMk/>
          <pc:sldMk cId="368038399" sldId="270"/>
        </pc:sldMkLst>
        <pc:spChg chg="mod">
          <ac:chgData name="김태양" userId="299603488_tp_dropbox" providerId="OAuth2" clId="{971C1D5C-9404-DE4B-A1CC-7A9272A6C906}" dt="2018-12-14T00:28:22.250" v="86" actId="20577"/>
          <ac:spMkLst>
            <pc:docMk/>
            <pc:sldMk cId="368038399" sldId="270"/>
            <ac:spMk id="3" creationId="{E6FAAD38-B988-42AF-AA33-182C71182A75}"/>
          </ac:spMkLst>
        </pc:spChg>
      </pc:sldChg>
      <pc:sldChg chg="modSp add">
        <pc:chgData name="김태양" userId="299603488_tp_dropbox" providerId="OAuth2" clId="{971C1D5C-9404-DE4B-A1CC-7A9272A6C906}" dt="2018-12-14T00:31:51.158" v="108" actId="20577"/>
        <pc:sldMkLst>
          <pc:docMk/>
          <pc:sldMk cId="757050697" sldId="271"/>
        </pc:sldMkLst>
        <pc:graphicFrameChg chg="modGraphic">
          <ac:chgData name="김태양" userId="299603488_tp_dropbox" providerId="OAuth2" clId="{971C1D5C-9404-DE4B-A1CC-7A9272A6C906}" dt="2018-12-14T00:31:51.158" v="108" actId="20577"/>
          <ac:graphicFrameMkLst>
            <pc:docMk/>
            <pc:sldMk cId="757050697" sldId="271"/>
            <ac:graphicFrameMk id="4" creationId="{0BBD80A5-37EF-432C-AD09-AF976F095738}"/>
          </ac:graphicFrameMkLst>
        </pc:graphicFrameChg>
      </pc:sldChg>
      <pc:sldChg chg="addSp delSp modSp add">
        <pc:chgData name="김태양" userId="299603488_tp_dropbox" providerId="OAuth2" clId="{971C1D5C-9404-DE4B-A1CC-7A9272A6C906}" dt="2018-12-14T00:34:12.944" v="148" actId="1037"/>
        <pc:sldMkLst>
          <pc:docMk/>
          <pc:sldMk cId="1888078502" sldId="272"/>
        </pc:sldMkLst>
        <pc:spChg chg="add mod">
          <ac:chgData name="김태양" userId="299603488_tp_dropbox" providerId="OAuth2" clId="{971C1D5C-9404-DE4B-A1CC-7A9272A6C906}" dt="2018-12-14T00:34:12.944" v="148" actId="1037"/>
          <ac:spMkLst>
            <pc:docMk/>
            <pc:sldMk cId="1888078502" sldId="272"/>
            <ac:spMk id="18" creationId="{BF82BAB7-95DA-084E-8791-E6F6A1143499}"/>
          </ac:spMkLst>
        </pc:spChg>
        <pc:graphicFrameChg chg="mod">
          <ac:chgData name="김태양" userId="299603488_tp_dropbox" providerId="OAuth2" clId="{971C1D5C-9404-DE4B-A1CC-7A9272A6C906}" dt="2018-12-14T00:32:09.977" v="114" actId="1076"/>
          <ac:graphicFrameMkLst>
            <pc:docMk/>
            <pc:sldMk cId="1888078502" sldId="272"/>
            <ac:graphicFrameMk id="4" creationId="{0BBD80A5-37EF-432C-AD09-AF976F095738}"/>
          </ac:graphicFrameMkLst>
        </pc:graphicFrameChg>
        <pc:inkChg chg="add del">
          <ac:chgData name="김태양" userId="299603488_tp_dropbox" providerId="OAuth2" clId="{971C1D5C-9404-DE4B-A1CC-7A9272A6C906}" dt="2018-12-14T00:32:05.952" v="112"/>
          <ac:inkMkLst>
            <pc:docMk/>
            <pc:sldMk cId="1888078502" sldId="272"/>
            <ac:inkMk id="5" creationId="{476C8F7D-5031-8C42-AFA3-A7B5025A2C80}"/>
          </ac:inkMkLst>
        </pc:inkChg>
        <pc:inkChg chg="add del">
          <ac:chgData name="김태양" userId="299603488_tp_dropbox" providerId="OAuth2" clId="{971C1D5C-9404-DE4B-A1CC-7A9272A6C906}" dt="2018-12-14T00:32:24.186" v="124"/>
          <ac:inkMkLst>
            <pc:docMk/>
            <pc:sldMk cId="1888078502" sldId="272"/>
            <ac:inkMk id="6" creationId="{CE5EE8E6-0FBA-6E4E-9894-F2519624D1C4}"/>
          </ac:inkMkLst>
        </pc:inkChg>
        <pc:inkChg chg="add del">
          <ac:chgData name="김태양" userId="299603488_tp_dropbox" providerId="OAuth2" clId="{971C1D5C-9404-DE4B-A1CC-7A9272A6C906}" dt="2018-12-14T00:32:23.896" v="123"/>
          <ac:inkMkLst>
            <pc:docMk/>
            <pc:sldMk cId="1888078502" sldId="272"/>
            <ac:inkMk id="7" creationId="{847DDB7F-6E01-6543-9377-E8B308D6E3D8}"/>
          </ac:inkMkLst>
        </pc:inkChg>
        <pc:inkChg chg="add del">
          <ac:chgData name="김태양" userId="299603488_tp_dropbox" providerId="OAuth2" clId="{971C1D5C-9404-DE4B-A1CC-7A9272A6C906}" dt="2018-12-14T00:32:23.461" v="122"/>
          <ac:inkMkLst>
            <pc:docMk/>
            <pc:sldMk cId="1888078502" sldId="272"/>
            <ac:inkMk id="8" creationId="{B6D952D0-B961-9D4B-82C2-C45990194291}"/>
          </ac:inkMkLst>
        </pc:inkChg>
        <pc:inkChg chg="add del">
          <ac:chgData name="김태양" userId="299603488_tp_dropbox" providerId="OAuth2" clId="{971C1D5C-9404-DE4B-A1CC-7A9272A6C906}" dt="2018-12-14T00:32:23.321" v="121"/>
          <ac:inkMkLst>
            <pc:docMk/>
            <pc:sldMk cId="1888078502" sldId="272"/>
            <ac:inkMk id="9" creationId="{81453949-E9D7-5E48-BE0E-5A3DB924E3E5}"/>
          </ac:inkMkLst>
        </pc:inkChg>
        <pc:inkChg chg="add del reco">
          <ac:chgData name="김태양" userId="299603488_tp_dropbox" providerId="OAuth2" clId="{971C1D5C-9404-DE4B-A1CC-7A9272A6C906}" dt="2018-12-14T00:32:23.321" v="121"/>
          <ac:inkMkLst>
            <pc:docMk/>
            <pc:sldMk cId="1888078502" sldId="272"/>
            <ac:inkMk id="10" creationId="{C9B22036-9D33-1843-9936-2546428D1FC3}"/>
          </ac:inkMkLst>
        </pc:inkChg>
        <pc:inkChg chg="add del">
          <ac:chgData name="김태양" userId="299603488_tp_dropbox" providerId="OAuth2" clId="{971C1D5C-9404-DE4B-A1CC-7A9272A6C906}" dt="2018-12-14T00:32:28.429" v="129"/>
          <ac:inkMkLst>
            <pc:docMk/>
            <pc:sldMk cId="1888078502" sldId="272"/>
            <ac:inkMk id="12" creationId="{17945BDC-C959-7F49-8F07-B4C35DB4CF5E}"/>
          </ac:inkMkLst>
        </pc:inkChg>
        <pc:inkChg chg="add del">
          <ac:chgData name="김태양" userId="299603488_tp_dropbox" providerId="OAuth2" clId="{971C1D5C-9404-DE4B-A1CC-7A9272A6C906}" dt="2018-12-14T00:32:28.147" v="128"/>
          <ac:inkMkLst>
            <pc:docMk/>
            <pc:sldMk cId="1888078502" sldId="272"/>
            <ac:inkMk id="13" creationId="{3AA6DFC2-AE2D-9B45-B7C9-B39BA534ABCB}"/>
          </ac:inkMkLst>
        </pc:inkChg>
        <pc:inkChg chg="add del reco">
          <ac:chgData name="김태양" userId="299603488_tp_dropbox" providerId="OAuth2" clId="{971C1D5C-9404-DE4B-A1CC-7A9272A6C906}" dt="2018-12-14T00:32:28.147" v="128"/>
          <ac:inkMkLst>
            <pc:docMk/>
            <pc:sldMk cId="1888078502" sldId="272"/>
            <ac:inkMk id="14" creationId="{3F9D546A-BD7D-3140-926E-1790CD026299}"/>
          </ac:inkMkLst>
        </pc:inkChg>
        <pc:inkChg chg="add del">
          <ac:chgData name="김태양" userId="299603488_tp_dropbox" providerId="OAuth2" clId="{971C1D5C-9404-DE4B-A1CC-7A9272A6C906}" dt="2018-12-14T00:33:12.381" v="134"/>
          <ac:inkMkLst>
            <pc:docMk/>
            <pc:sldMk cId="1888078502" sldId="272"/>
            <ac:inkMk id="16" creationId="{ACCE4F70-D0DA-C649-9CA3-6D768E50A4A2}"/>
          </ac:inkMkLst>
        </pc:inkChg>
        <pc:inkChg chg="add del">
          <ac:chgData name="김태양" userId="299603488_tp_dropbox" providerId="OAuth2" clId="{971C1D5C-9404-DE4B-A1CC-7A9272A6C906}" dt="2018-12-14T00:33:12.177" v="133"/>
          <ac:inkMkLst>
            <pc:docMk/>
            <pc:sldMk cId="1888078502" sldId="272"/>
            <ac:inkMk id="17" creationId="{810283A2-15B7-B14C-957E-3330EE1C0DEB}"/>
          </ac:inkMkLst>
        </pc:inkChg>
      </pc:sldChg>
      <pc:sldChg chg="addSp delSp modSp add">
        <pc:chgData name="김태양" userId="299603488_tp_dropbox" providerId="OAuth2" clId="{971C1D5C-9404-DE4B-A1CC-7A9272A6C906}" dt="2018-12-14T00:35:29.655" v="161" actId="14100"/>
        <pc:sldMkLst>
          <pc:docMk/>
          <pc:sldMk cId="3428133122" sldId="273"/>
        </pc:sldMkLst>
        <pc:spChg chg="add mod">
          <ac:chgData name="김태양" userId="299603488_tp_dropbox" providerId="OAuth2" clId="{971C1D5C-9404-DE4B-A1CC-7A9272A6C906}" dt="2018-12-14T00:35:29.655" v="161" actId="14100"/>
          <ac:spMkLst>
            <pc:docMk/>
            <pc:sldMk cId="3428133122" sldId="273"/>
            <ac:spMk id="5" creationId="{F26D02A8-F8E5-644D-A989-1265F70E7368}"/>
          </ac:spMkLst>
        </pc:spChg>
        <pc:graphicFrameChg chg="add del mod">
          <ac:chgData name="김태양" userId="299603488_tp_dropbox" providerId="OAuth2" clId="{971C1D5C-9404-DE4B-A1CC-7A9272A6C906}" dt="2018-12-14T00:35:18.418" v="159" actId="1076"/>
          <ac:graphicFrameMkLst>
            <pc:docMk/>
            <pc:sldMk cId="3428133122" sldId="273"/>
            <ac:graphicFrameMk id="4" creationId="{0BBD80A5-37EF-432C-AD09-AF976F095738}"/>
          </ac:graphicFrameMkLst>
        </pc:graphicFrameChg>
        <pc:graphicFrameChg chg="add del">
          <ac:chgData name="김태양" userId="299603488_tp_dropbox" providerId="OAuth2" clId="{971C1D5C-9404-DE4B-A1CC-7A9272A6C906}" dt="2018-12-14T00:35:12.168" v="153" actId="571"/>
          <ac:graphicFrameMkLst>
            <pc:docMk/>
            <pc:sldMk cId="3428133122" sldId="273"/>
            <ac:graphicFrameMk id="7" creationId="{AD69DFE5-1713-1445-BCE4-1F5E7F88AD8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4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9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3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8E50-1BBB-4561-A2E6-600AE9347C7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2230-E319-4588-9FCD-CB842F53A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4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4445FD-13A1-475A-99BE-1E5D54D3E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피라미드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18241E3-FBC6-4ADC-8413-A78439897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7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583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1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342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54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60691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2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4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8804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1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/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1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80130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4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5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81819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83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287193-FD73-4347-8EB2-010A4498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3F7D30-429C-4283-B2E9-A33A4C2F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답은 </a:t>
            </a:r>
            <a:r>
              <a:rPr lang="en-US" altLang="ko-KR" dirty="0"/>
              <a:t>4</a:t>
            </a:r>
            <a:r>
              <a:rPr lang="ko-KR" altLang="en-US" dirty="0"/>
              <a:t>이상이지만 </a:t>
            </a:r>
            <a:r>
              <a:rPr lang="en-US" altLang="ko-KR" dirty="0"/>
              <a:t>5</a:t>
            </a:r>
            <a:r>
              <a:rPr lang="ko-KR" altLang="en-US" dirty="0"/>
              <a:t>이상은 아니기 때문에</a:t>
            </a:r>
            <a:r>
              <a:rPr lang="en-US" altLang="ko-KR" dirty="0"/>
              <a:t>, </a:t>
            </a:r>
            <a:r>
              <a:rPr lang="ko-KR" altLang="en-US" dirty="0"/>
              <a:t>답은 </a:t>
            </a:r>
            <a:r>
              <a:rPr lang="en-US" altLang="ko-KR" dirty="0"/>
              <a:t>4</a:t>
            </a:r>
            <a:r>
              <a:rPr lang="ko-KR" altLang="en-US" dirty="0"/>
              <a:t>이다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이걸 이분탐색으로</a:t>
            </a:r>
            <a:r>
              <a:rPr lang="en-US" altLang="ko-KR" dirty="0"/>
              <a:t>...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파라매트릭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서치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986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3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3371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D8382F-1377-43B5-B36C-854EC460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19F68AE-854C-4A35-B1E8-C3859F98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바닥의 수열이 주어지면</a:t>
            </a:r>
            <a:r>
              <a:rPr lang="en-US" altLang="ko-KR" dirty="0"/>
              <a:t>, </a:t>
            </a:r>
            <a:r>
              <a:rPr lang="ko-KR" altLang="en-US" dirty="0"/>
              <a:t>피라미드 형식으로 수를 쌓아 올린다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아래 있는 </a:t>
            </a:r>
            <a:r>
              <a:rPr lang="en-US" altLang="ko-KR" dirty="0"/>
              <a:t>3</a:t>
            </a:r>
            <a:r>
              <a:rPr lang="ko-KR" altLang="en-US" dirty="0"/>
              <a:t>개의 수의 중앙값을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ê·¸ë¦¼1">
            <a:extLst>
              <a:ext uri="{FF2B5EF4-FFF2-40B4-BE49-F238E27FC236}">
                <a16:creationId xmlns="" xmlns:a16="http://schemas.microsoft.com/office/drawing/2014/main" id="{C4D1A637-614C-4A17-81FB-A09DAEBF7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76599"/>
            <a:ext cx="681755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5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43231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BF82BAB7-95DA-084E-8791-E6F6A1143499}"/>
              </a:ext>
            </a:extLst>
          </p:cNvPr>
          <p:cNvSpPr/>
          <p:nvPr/>
        </p:nvSpPr>
        <p:spPr>
          <a:xfrm>
            <a:off x="4292489" y="4620145"/>
            <a:ext cx="1112536" cy="472583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78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O, X</a:t>
            </a:r>
            <a:r>
              <a:rPr lang="ko-KR" altLang="en-US" dirty="0"/>
              <a:t>로 된 모양에서 꼭대기에 뭐가 올까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96109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BF82BAB7-95DA-084E-8791-E6F6A1143499}"/>
              </a:ext>
            </a:extLst>
          </p:cNvPr>
          <p:cNvSpPr/>
          <p:nvPr/>
        </p:nvSpPr>
        <p:spPr>
          <a:xfrm>
            <a:off x="4292489" y="4620145"/>
            <a:ext cx="1112536" cy="472583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F26D02A8-F8E5-644D-A989-1265F70E7368}"/>
              </a:ext>
            </a:extLst>
          </p:cNvPr>
          <p:cNvSpPr/>
          <p:nvPr/>
        </p:nvSpPr>
        <p:spPr>
          <a:xfrm>
            <a:off x="4292489" y="2869095"/>
            <a:ext cx="1112536" cy="1618408"/>
          </a:xfrm>
          <a:prstGeom prst="roundRect">
            <a:avLst>
              <a:gd name="adj" fmla="val 293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50EB37-B8A1-415D-BF5C-C26D8E65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128A88-FE16-417A-90FB-FD1050C4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제한이 </a:t>
            </a:r>
            <a:r>
              <a:rPr lang="en-US" altLang="ko-KR" dirty="0"/>
              <a:t>100,000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 err="1"/>
              <a:t>억개의</a:t>
            </a:r>
            <a:r>
              <a:rPr lang="ko-KR" altLang="en-US" dirty="0"/>
              <a:t> 칸을 채워야 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불가능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5" name="Picture 2" descr="ê·¸ë¦¼1">
            <a:extLst>
              <a:ext uri="{FF2B5EF4-FFF2-40B4-BE49-F238E27FC236}">
                <a16:creationId xmlns="" xmlns:a16="http://schemas.microsoft.com/office/drawing/2014/main" id="{2AFB1392-CE71-4886-8776-A794C4D1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76599"/>
            <a:ext cx="6817551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7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3928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133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6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1337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3781168" y="4588475"/>
            <a:ext cx="988540" cy="527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963298" y="4588475"/>
            <a:ext cx="988540" cy="527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003780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0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3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00145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9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CFF200-633D-4B86-9132-90EDB8B3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FAAD38-B988-42AF-AA33-182C7118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답이 </a:t>
            </a:r>
            <a:r>
              <a:rPr lang="en-US" altLang="ko-KR" dirty="0"/>
              <a:t>3 </a:t>
            </a:r>
            <a:r>
              <a:rPr lang="ko-KR" altLang="en-US" dirty="0"/>
              <a:t>이상일까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BBD80A5-37EF-432C-AD09-AF976F09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5554"/>
              </p:ext>
            </p:extLst>
          </p:nvPr>
        </p:nvGraphicFramePr>
        <p:xfrm>
          <a:off x="2592001" y="2869094"/>
          <a:ext cx="3959998" cy="226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5714">
                  <a:extLst>
                    <a:ext uri="{9D8B030D-6E8A-4147-A177-3AD203B41FA5}">
                      <a16:colId xmlns="" xmlns:a16="http://schemas.microsoft.com/office/drawing/2014/main" val="3743087863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551174976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04003378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385840994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966651469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3532628052"/>
                    </a:ext>
                  </a:extLst>
                </a:gridCol>
                <a:gridCol w="565714">
                  <a:extLst>
                    <a:ext uri="{9D8B030D-6E8A-4147-A177-3AD203B41FA5}">
                      <a16:colId xmlns="" xmlns:a16="http://schemas.microsoft.com/office/drawing/2014/main" val="1150408485"/>
                    </a:ext>
                  </a:extLst>
                </a:gridCol>
              </a:tblGrid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185739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59352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0348039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51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367</Words>
  <Application>Microsoft Office PowerPoint</Application>
  <PresentationFormat>화면 슬라이드 쇼(4:3)</PresentationFormat>
  <Paragraphs>254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Consolas</vt:lpstr>
      <vt:lpstr>Wingdings</vt:lpstr>
      <vt:lpstr>Office 테마</vt:lpstr>
      <vt:lpstr>피라미드</vt:lpstr>
      <vt:lpstr>문제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피라미드</dc:title>
  <dc:creator>태양 김</dc:creator>
  <cp:lastModifiedBy>jurib@naver.com</cp:lastModifiedBy>
  <cp:revision>10</cp:revision>
  <dcterms:created xsi:type="dcterms:W3CDTF">2018-12-13T14:47:12Z</dcterms:created>
  <dcterms:modified xsi:type="dcterms:W3CDTF">2019-12-19T01:51:23Z</dcterms:modified>
</cp:coreProperties>
</file>