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46"/>
  </p:notesMasterIdLst>
  <p:sldIdLst>
    <p:sldId id="256" r:id="rId2"/>
    <p:sldId id="263" r:id="rId3"/>
    <p:sldId id="264" r:id="rId4"/>
    <p:sldId id="318" r:id="rId5"/>
    <p:sldId id="319" r:id="rId6"/>
    <p:sldId id="367" r:id="rId7"/>
    <p:sldId id="368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369" r:id="rId33"/>
    <p:sldId id="371" r:id="rId34"/>
    <p:sldId id="394" r:id="rId35"/>
    <p:sldId id="395" r:id="rId36"/>
    <p:sldId id="396" r:id="rId37"/>
    <p:sldId id="397" r:id="rId38"/>
    <p:sldId id="398" r:id="rId39"/>
    <p:sldId id="399" r:id="rId40"/>
    <p:sldId id="410" r:id="rId41"/>
    <p:sldId id="400" r:id="rId42"/>
    <p:sldId id="411" r:id="rId43"/>
    <p:sldId id="412" r:id="rId44"/>
    <p:sldId id="413" r:id="rId45"/>
  </p:sldIdLst>
  <p:sldSz cx="12192000" cy="6858000"/>
  <p:notesSz cx="6858000" cy="9144000"/>
  <p:embeddedFontLst>
    <p:embeddedFont>
      <p:font typeface="맑은 고딕" panose="020B0503020000020004" pitchFamily="50" charset="-127"/>
      <p:regular r:id="rId47"/>
      <p:bold r:id="rId48"/>
    </p:embeddedFont>
    <p:embeddedFont>
      <p:font typeface="D2Coding" panose="020B0609020101020101" pitchFamily="49" charset="-127"/>
      <p:regular r:id="rId49"/>
      <p:bold r:id="rId50"/>
    </p:embeddedFont>
    <p:embeddedFont>
      <p:font typeface="Yoon 윤고딕 550_TT" panose="02090603020101020101" pitchFamily="18" charset="-127"/>
      <p:regular r:id="rId51"/>
    </p:embeddedFont>
    <p:embeddedFont>
      <p:font typeface="서울남산체 M" panose="02020603020101020101" pitchFamily="18" charset="-127"/>
      <p:regular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85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/>
              <a:t>고속도로 건설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r>
              <a:rPr lang="en-US" altLang="ko-KR" cap="none" dirty="0"/>
              <a:t>JongBeom Kim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9" idx="0"/>
            <a:endCxn id="38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8256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9" idx="0"/>
            <a:endCxn id="38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389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9" idx="0"/>
            <a:endCxn id="38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2438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9" idx="0"/>
            <a:endCxn id="38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832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9" idx="0"/>
            <a:endCxn id="38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36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9" idx="0"/>
            <a:endCxn id="38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764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9" idx="0"/>
            <a:endCxn id="38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1563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9" idx="0"/>
            <a:endCxn id="38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512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9" idx="0"/>
            <a:endCxn id="38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0068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9" idx="0"/>
            <a:endCxn id="38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241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824236" y="2214564"/>
            <a:ext cx="6125633" cy="4071936"/>
          </a:xfrm>
        </p:spPr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en-US" altLang="ko-KR" dirty="0"/>
              <a:t>MST</a:t>
            </a:r>
          </a:p>
          <a:p>
            <a:r>
              <a:rPr lang="ko-KR" altLang="en-US" dirty="0">
                <a:latin typeface="D2Coding" panose="020B0609020101020101" pitchFamily="49" charset="-127"/>
                <a:ea typeface="서울남산체 M" panose="02020603020101020101" pitchFamily="18" charset="-127"/>
              </a:rPr>
              <a:t>문제 풀이</a:t>
            </a:r>
            <a:endParaRPr lang="en-US" altLang="ko-KR" dirty="0"/>
          </a:p>
          <a:p>
            <a:pPr lvl="1"/>
            <a:r>
              <a:rPr lang="en-US" altLang="ko-KR" dirty="0"/>
              <a:t>Prim’s Algorithm</a:t>
            </a: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Kruskal’s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9" idx="0"/>
            <a:endCxn id="38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37582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9" idx="0"/>
            <a:endCxn id="38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182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9" idx="0"/>
            <a:endCxn id="38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39873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9" idx="0"/>
            <a:endCxn id="38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0908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5155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7779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7957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63812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77193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592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675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3110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Kruskal’s Algorithm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009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Kruskal’s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21223" y="1186178"/>
            <a:ext cx="1828800" cy="536362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(1, 2, 1)</a:t>
            </a:r>
          </a:p>
          <a:p>
            <a:pPr marL="0" indent="0" algn="ctr">
              <a:buNone/>
            </a:pPr>
            <a:r>
              <a:rPr lang="en-US" altLang="ko-KR" dirty="0"/>
              <a:t>(2, 5, 1)</a:t>
            </a:r>
          </a:p>
          <a:p>
            <a:pPr marL="0" indent="0" algn="ctr">
              <a:buNone/>
            </a:pPr>
            <a:r>
              <a:rPr lang="en-US" altLang="ko-KR" dirty="0"/>
              <a:t>(4, 5, 1)</a:t>
            </a:r>
          </a:p>
          <a:p>
            <a:pPr marL="0" indent="0" algn="ctr">
              <a:buNone/>
            </a:pPr>
            <a:r>
              <a:rPr lang="en-US" altLang="ko-KR" dirty="0"/>
              <a:t>(4, 7, 1)</a:t>
            </a:r>
          </a:p>
          <a:p>
            <a:pPr marL="0" indent="0" algn="ctr">
              <a:buNone/>
            </a:pPr>
            <a:r>
              <a:rPr lang="en-US" altLang="ko-KR" dirty="0"/>
              <a:t>(2, 4, 2)</a:t>
            </a:r>
          </a:p>
          <a:p>
            <a:pPr marL="0" indent="0" algn="ctr">
              <a:buNone/>
            </a:pPr>
            <a:r>
              <a:rPr lang="en-US" altLang="ko-KR" dirty="0"/>
              <a:t>(3, 4, 2)</a:t>
            </a:r>
          </a:p>
          <a:p>
            <a:pPr marL="0" indent="0" algn="ctr">
              <a:buNone/>
            </a:pPr>
            <a:r>
              <a:rPr lang="en-US" altLang="ko-KR" dirty="0"/>
              <a:t>(3, 6, 2)</a:t>
            </a:r>
          </a:p>
          <a:p>
            <a:pPr marL="0" indent="0" algn="ctr">
              <a:buNone/>
            </a:pPr>
            <a:r>
              <a:rPr lang="en-US" altLang="ko-KR" dirty="0"/>
              <a:t>(6, 7, 2)</a:t>
            </a:r>
          </a:p>
          <a:p>
            <a:pPr marL="0" indent="0" algn="ctr">
              <a:buNone/>
            </a:pPr>
            <a:r>
              <a:rPr lang="en-US" altLang="ko-KR" dirty="0"/>
              <a:t>(1, 4, 3)</a:t>
            </a:r>
          </a:p>
          <a:p>
            <a:pPr marL="0" indent="0" algn="ctr">
              <a:buNone/>
            </a:pPr>
            <a:r>
              <a:rPr lang="en-US" altLang="ko-KR" dirty="0"/>
              <a:t>(4, 6, 3)</a:t>
            </a:r>
          </a:p>
          <a:p>
            <a:pPr marL="0" indent="0" algn="ctr">
              <a:buNone/>
            </a:pPr>
            <a:r>
              <a:rPr lang="en-US" altLang="ko-KR" dirty="0"/>
              <a:t>(1, 3, 4)</a:t>
            </a:r>
          </a:p>
          <a:p>
            <a:pPr marL="0" indent="0" algn="ctr">
              <a:buNone/>
            </a:pPr>
            <a:r>
              <a:rPr lang="en-US" altLang="ko-KR" dirty="0"/>
              <a:t>(5, 7, 4)</a:t>
            </a:r>
          </a:p>
        </p:txBody>
      </p:sp>
      <p:sp>
        <p:nvSpPr>
          <p:cNvPr id="5" name="타원 4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5" idx="7"/>
            <a:endCxn id="7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5" idx="6"/>
            <a:endCxn id="8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4"/>
            <a:endCxn id="6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5"/>
            <a:endCxn id="9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6" idx="6"/>
            <a:endCxn id="8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9" idx="0"/>
            <a:endCxn id="8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0"/>
            <a:endCxn id="7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6"/>
            <a:endCxn id="10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8" idx="7"/>
            <a:endCxn id="10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8" idx="5"/>
            <a:endCxn id="11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9" idx="6"/>
            <a:endCxn id="11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11" idx="0"/>
            <a:endCxn id="10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2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3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4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5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36" name="내용 개체 틀 1"/>
          <p:cNvSpPr txBox="1">
            <a:spLocks/>
          </p:cNvSpPr>
          <p:nvPr/>
        </p:nvSpPr>
        <p:spPr>
          <a:xfrm>
            <a:off x="7755836" y="1186178"/>
            <a:ext cx="3826563" cy="536362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1. </a:t>
            </a:r>
            <a:r>
              <a:rPr lang="ko-KR" altLang="en-US" dirty="0"/>
              <a:t>간선들을 가중치 기준으로 정렬한다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2. </a:t>
            </a:r>
            <a:r>
              <a:rPr lang="ko-KR" altLang="en-US" dirty="0"/>
              <a:t>위에서 부터 간선들을 보면서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3. 2.</a:t>
            </a:r>
            <a:r>
              <a:rPr lang="ko-KR" altLang="en-US" dirty="0"/>
              <a:t>에서 </a:t>
            </a:r>
            <a:r>
              <a:rPr lang="en-US" altLang="ko-KR" dirty="0"/>
              <a:t>Cycle </a:t>
            </a:r>
            <a:r>
              <a:rPr lang="ko-KR" altLang="en-US" dirty="0"/>
              <a:t>판별은 </a:t>
            </a:r>
            <a:r>
              <a:rPr lang="en-US" altLang="ko-KR" dirty="0"/>
              <a:t>Union &amp; Find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768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Kruskal’s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21223" y="1186178"/>
            <a:ext cx="1828800" cy="536362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(1, 2, 1)</a:t>
            </a:r>
          </a:p>
          <a:p>
            <a:pPr marL="0" indent="0" algn="ctr">
              <a:buNone/>
            </a:pPr>
            <a:r>
              <a:rPr lang="en-US" altLang="ko-KR" dirty="0"/>
              <a:t>(2, 5, 1)</a:t>
            </a:r>
          </a:p>
          <a:p>
            <a:pPr marL="0" indent="0" algn="ctr">
              <a:buNone/>
            </a:pPr>
            <a:r>
              <a:rPr lang="en-US" altLang="ko-KR" dirty="0"/>
              <a:t>(4, 5, 1)</a:t>
            </a:r>
          </a:p>
          <a:p>
            <a:pPr marL="0" indent="0" algn="ctr">
              <a:buNone/>
            </a:pPr>
            <a:r>
              <a:rPr lang="en-US" altLang="ko-KR" dirty="0"/>
              <a:t>(4, 7, 1)</a:t>
            </a:r>
          </a:p>
          <a:p>
            <a:pPr marL="0" indent="0" algn="ctr">
              <a:buNone/>
            </a:pPr>
            <a:r>
              <a:rPr lang="en-US" altLang="ko-KR" dirty="0"/>
              <a:t>(2, 4, 2)</a:t>
            </a:r>
          </a:p>
          <a:p>
            <a:pPr marL="0" indent="0" algn="ctr">
              <a:buNone/>
            </a:pPr>
            <a:r>
              <a:rPr lang="en-US" altLang="ko-KR" dirty="0"/>
              <a:t>(3, 4, 2)</a:t>
            </a:r>
          </a:p>
          <a:p>
            <a:pPr marL="0" indent="0" algn="ctr">
              <a:buNone/>
            </a:pPr>
            <a:r>
              <a:rPr lang="en-US" altLang="ko-KR" dirty="0"/>
              <a:t>(3, 6, 2)</a:t>
            </a:r>
          </a:p>
          <a:p>
            <a:pPr marL="0" indent="0" algn="ctr">
              <a:buNone/>
            </a:pPr>
            <a:r>
              <a:rPr lang="en-US" altLang="ko-KR" dirty="0"/>
              <a:t>(6, 7, 2)</a:t>
            </a:r>
          </a:p>
          <a:p>
            <a:pPr marL="0" indent="0" algn="ctr">
              <a:buNone/>
            </a:pPr>
            <a:r>
              <a:rPr lang="en-US" altLang="ko-KR" dirty="0"/>
              <a:t>(1, 4, 3)</a:t>
            </a:r>
          </a:p>
          <a:p>
            <a:pPr marL="0" indent="0" algn="ctr">
              <a:buNone/>
            </a:pPr>
            <a:r>
              <a:rPr lang="en-US" altLang="ko-KR" dirty="0"/>
              <a:t>(4, 6, 3)</a:t>
            </a:r>
          </a:p>
          <a:p>
            <a:pPr marL="0" indent="0" algn="ctr">
              <a:buNone/>
            </a:pPr>
            <a:r>
              <a:rPr lang="en-US" altLang="ko-KR" dirty="0"/>
              <a:t>(1, 3, 4)</a:t>
            </a:r>
          </a:p>
          <a:p>
            <a:pPr marL="0" indent="0" algn="ctr">
              <a:buNone/>
            </a:pPr>
            <a:r>
              <a:rPr lang="en-US" altLang="ko-KR" dirty="0"/>
              <a:t>(5, 7, 4)</a:t>
            </a:r>
          </a:p>
        </p:txBody>
      </p:sp>
      <p:sp>
        <p:nvSpPr>
          <p:cNvPr id="5" name="타원 4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5" idx="7"/>
            <a:endCxn id="7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5" idx="6"/>
            <a:endCxn id="8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4"/>
            <a:endCxn id="6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5"/>
            <a:endCxn id="9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6" idx="6"/>
            <a:endCxn id="8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9" idx="0"/>
            <a:endCxn id="8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0"/>
            <a:endCxn id="7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6"/>
            <a:endCxn id="10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8" idx="7"/>
            <a:endCxn id="10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8" idx="5"/>
            <a:endCxn id="11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9" idx="6"/>
            <a:endCxn id="11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11" idx="0"/>
            <a:endCxn id="10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2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3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4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5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36" name="내용 개체 틀 1"/>
          <p:cNvSpPr txBox="1">
            <a:spLocks/>
          </p:cNvSpPr>
          <p:nvPr/>
        </p:nvSpPr>
        <p:spPr>
          <a:xfrm>
            <a:off x="7755836" y="1186178"/>
            <a:ext cx="3826563" cy="536362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1. </a:t>
            </a:r>
            <a:r>
              <a:rPr lang="ko-KR" altLang="en-US" dirty="0"/>
              <a:t>간선들을 가중치 기준으로 정렬한다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2. </a:t>
            </a:r>
            <a:r>
              <a:rPr lang="ko-KR" altLang="en-US" dirty="0"/>
              <a:t>위에서 부터 간선들을 보면서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3. 2.</a:t>
            </a:r>
            <a:r>
              <a:rPr lang="ko-KR" altLang="en-US" dirty="0"/>
              <a:t>에서 </a:t>
            </a:r>
            <a:r>
              <a:rPr lang="en-US" altLang="ko-KR" dirty="0"/>
              <a:t>Cycle </a:t>
            </a:r>
            <a:r>
              <a:rPr lang="ko-KR" altLang="en-US" dirty="0"/>
              <a:t>판별은 </a:t>
            </a:r>
            <a:r>
              <a:rPr lang="en-US" altLang="ko-KR" dirty="0"/>
              <a:t>Union &amp; Find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883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Kruskal’s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21223" y="1186178"/>
            <a:ext cx="1828800" cy="536362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(1, 2, 1)</a:t>
            </a:r>
          </a:p>
          <a:p>
            <a:pPr marL="0" indent="0" algn="ctr">
              <a:buNone/>
            </a:pPr>
            <a:r>
              <a:rPr lang="en-US" altLang="ko-KR" dirty="0"/>
              <a:t>(2, 5, 1)</a:t>
            </a:r>
          </a:p>
          <a:p>
            <a:pPr marL="0" indent="0" algn="ctr">
              <a:buNone/>
            </a:pPr>
            <a:r>
              <a:rPr lang="en-US" altLang="ko-KR" dirty="0"/>
              <a:t>(4, 5, 1)</a:t>
            </a:r>
          </a:p>
          <a:p>
            <a:pPr marL="0" indent="0" algn="ctr">
              <a:buNone/>
            </a:pPr>
            <a:r>
              <a:rPr lang="en-US" altLang="ko-KR" dirty="0"/>
              <a:t>(4, 7, 1)</a:t>
            </a:r>
          </a:p>
          <a:p>
            <a:pPr marL="0" indent="0" algn="ctr">
              <a:buNone/>
            </a:pPr>
            <a:r>
              <a:rPr lang="en-US" altLang="ko-KR" dirty="0"/>
              <a:t>(2, 4, 2)</a:t>
            </a:r>
          </a:p>
          <a:p>
            <a:pPr marL="0" indent="0" algn="ctr">
              <a:buNone/>
            </a:pPr>
            <a:r>
              <a:rPr lang="en-US" altLang="ko-KR" dirty="0"/>
              <a:t>(3, 4, 2)</a:t>
            </a:r>
          </a:p>
          <a:p>
            <a:pPr marL="0" indent="0" algn="ctr">
              <a:buNone/>
            </a:pPr>
            <a:r>
              <a:rPr lang="en-US" altLang="ko-KR" dirty="0"/>
              <a:t>(3, 6, 2)</a:t>
            </a:r>
          </a:p>
          <a:p>
            <a:pPr marL="0" indent="0" algn="ctr">
              <a:buNone/>
            </a:pPr>
            <a:r>
              <a:rPr lang="en-US" altLang="ko-KR" dirty="0"/>
              <a:t>(6, 7, 2)</a:t>
            </a:r>
          </a:p>
          <a:p>
            <a:pPr marL="0" indent="0" algn="ctr">
              <a:buNone/>
            </a:pPr>
            <a:r>
              <a:rPr lang="en-US" altLang="ko-KR" dirty="0"/>
              <a:t>(1, 4, 3)</a:t>
            </a:r>
          </a:p>
          <a:p>
            <a:pPr marL="0" indent="0" algn="ctr">
              <a:buNone/>
            </a:pPr>
            <a:r>
              <a:rPr lang="en-US" altLang="ko-KR" dirty="0"/>
              <a:t>(4, 6, 3)</a:t>
            </a:r>
          </a:p>
          <a:p>
            <a:pPr marL="0" indent="0" algn="ctr">
              <a:buNone/>
            </a:pPr>
            <a:r>
              <a:rPr lang="en-US" altLang="ko-KR" dirty="0"/>
              <a:t>(1, 3, 4)</a:t>
            </a:r>
          </a:p>
          <a:p>
            <a:pPr marL="0" indent="0" algn="ctr">
              <a:buNone/>
            </a:pPr>
            <a:r>
              <a:rPr lang="en-US" altLang="ko-KR" dirty="0"/>
              <a:t>(5, 7, 4)</a:t>
            </a:r>
          </a:p>
        </p:txBody>
      </p:sp>
      <p:sp>
        <p:nvSpPr>
          <p:cNvPr id="5" name="타원 4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5" idx="7"/>
            <a:endCxn id="7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5" idx="6"/>
            <a:endCxn id="8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4"/>
            <a:endCxn id="6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5"/>
            <a:endCxn id="9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6" idx="6"/>
            <a:endCxn id="8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9" idx="0"/>
            <a:endCxn id="8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0"/>
            <a:endCxn id="7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6"/>
            <a:endCxn id="10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8" idx="7"/>
            <a:endCxn id="10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8" idx="5"/>
            <a:endCxn id="11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9" idx="6"/>
            <a:endCxn id="11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11" idx="0"/>
            <a:endCxn id="10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2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3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4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5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36" name="내용 개체 틀 1"/>
          <p:cNvSpPr txBox="1">
            <a:spLocks/>
          </p:cNvSpPr>
          <p:nvPr/>
        </p:nvSpPr>
        <p:spPr>
          <a:xfrm>
            <a:off x="7755836" y="1186178"/>
            <a:ext cx="3826563" cy="536362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1. </a:t>
            </a:r>
            <a:r>
              <a:rPr lang="ko-KR" altLang="en-US" dirty="0"/>
              <a:t>간선들을 가중치 기준으로 정렬한다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2. </a:t>
            </a:r>
            <a:r>
              <a:rPr lang="ko-KR" altLang="en-US" dirty="0"/>
              <a:t>위에서 부터 간선들을 보면서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3. 2.</a:t>
            </a:r>
            <a:r>
              <a:rPr lang="ko-KR" altLang="en-US" dirty="0"/>
              <a:t>에서 </a:t>
            </a:r>
            <a:r>
              <a:rPr lang="en-US" altLang="ko-KR" dirty="0"/>
              <a:t>Cycle </a:t>
            </a:r>
            <a:r>
              <a:rPr lang="ko-KR" altLang="en-US" dirty="0"/>
              <a:t>판별은 </a:t>
            </a:r>
            <a:r>
              <a:rPr lang="en-US" altLang="ko-KR" dirty="0"/>
              <a:t>Union &amp; Find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49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Kruskal’s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21223" y="1186178"/>
            <a:ext cx="1828800" cy="536362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(1, 2, 1)</a:t>
            </a:r>
          </a:p>
          <a:p>
            <a:pPr marL="0" indent="0" algn="ctr">
              <a:buNone/>
            </a:pPr>
            <a:r>
              <a:rPr lang="en-US" altLang="ko-KR" dirty="0"/>
              <a:t>(2, 5, 1)</a:t>
            </a:r>
          </a:p>
          <a:p>
            <a:pPr marL="0" indent="0" algn="ctr">
              <a:buNone/>
            </a:pPr>
            <a:r>
              <a:rPr lang="en-US" altLang="ko-KR" dirty="0"/>
              <a:t>(4, 5, 1)</a:t>
            </a:r>
          </a:p>
          <a:p>
            <a:pPr marL="0" indent="0" algn="ctr">
              <a:buNone/>
            </a:pPr>
            <a:r>
              <a:rPr lang="en-US" altLang="ko-KR" dirty="0"/>
              <a:t>(4, 7, 1)</a:t>
            </a:r>
          </a:p>
          <a:p>
            <a:pPr marL="0" indent="0" algn="ctr">
              <a:buNone/>
            </a:pPr>
            <a:r>
              <a:rPr lang="en-US" altLang="ko-KR" dirty="0"/>
              <a:t>(2, 4, 2)</a:t>
            </a:r>
          </a:p>
          <a:p>
            <a:pPr marL="0" indent="0" algn="ctr">
              <a:buNone/>
            </a:pPr>
            <a:r>
              <a:rPr lang="en-US" altLang="ko-KR" dirty="0"/>
              <a:t>(3, 4, 2)</a:t>
            </a:r>
          </a:p>
          <a:p>
            <a:pPr marL="0" indent="0" algn="ctr">
              <a:buNone/>
            </a:pPr>
            <a:r>
              <a:rPr lang="en-US" altLang="ko-KR" dirty="0"/>
              <a:t>(3, 6, 2)</a:t>
            </a:r>
          </a:p>
          <a:p>
            <a:pPr marL="0" indent="0" algn="ctr">
              <a:buNone/>
            </a:pPr>
            <a:r>
              <a:rPr lang="en-US" altLang="ko-KR" dirty="0"/>
              <a:t>(6, 7, 2)</a:t>
            </a:r>
          </a:p>
          <a:p>
            <a:pPr marL="0" indent="0" algn="ctr">
              <a:buNone/>
            </a:pPr>
            <a:r>
              <a:rPr lang="en-US" altLang="ko-KR" dirty="0"/>
              <a:t>(1, 4, 3)</a:t>
            </a:r>
          </a:p>
          <a:p>
            <a:pPr marL="0" indent="0" algn="ctr">
              <a:buNone/>
            </a:pPr>
            <a:r>
              <a:rPr lang="en-US" altLang="ko-KR" dirty="0"/>
              <a:t>(4, 6, 3)</a:t>
            </a:r>
          </a:p>
          <a:p>
            <a:pPr marL="0" indent="0" algn="ctr">
              <a:buNone/>
            </a:pPr>
            <a:r>
              <a:rPr lang="en-US" altLang="ko-KR" dirty="0"/>
              <a:t>(1, 3, 4)</a:t>
            </a:r>
          </a:p>
          <a:p>
            <a:pPr marL="0" indent="0" algn="ctr">
              <a:buNone/>
            </a:pPr>
            <a:r>
              <a:rPr lang="en-US" altLang="ko-KR" dirty="0"/>
              <a:t>(5, 7, 4)</a:t>
            </a:r>
          </a:p>
        </p:txBody>
      </p:sp>
      <p:sp>
        <p:nvSpPr>
          <p:cNvPr id="5" name="타원 4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5" idx="7"/>
            <a:endCxn id="7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5" idx="6"/>
            <a:endCxn id="8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4"/>
            <a:endCxn id="6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5"/>
            <a:endCxn id="9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6" idx="6"/>
            <a:endCxn id="8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9" idx="0"/>
            <a:endCxn id="8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0"/>
            <a:endCxn id="7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6"/>
            <a:endCxn id="10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8" idx="7"/>
            <a:endCxn id="10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8" idx="5"/>
            <a:endCxn id="11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9" idx="6"/>
            <a:endCxn id="11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11" idx="0"/>
            <a:endCxn id="10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2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3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4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5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36" name="내용 개체 틀 1"/>
          <p:cNvSpPr txBox="1">
            <a:spLocks/>
          </p:cNvSpPr>
          <p:nvPr/>
        </p:nvSpPr>
        <p:spPr>
          <a:xfrm>
            <a:off x="7755836" y="1186178"/>
            <a:ext cx="3826563" cy="536362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1. </a:t>
            </a:r>
            <a:r>
              <a:rPr lang="ko-KR" altLang="en-US" dirty="0"/>
              <a:t>간선들을 가중치 기준으로 정렬한다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2. </a:t>
            </a:r>
            <a:r>
              <a:rPr lang="ko-KR" altLang="en-US" dirty="0"/>
              <a:t>위에서 부터 간선들을 보면서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3. 2.</a:t>
            </a:r>
            <a:r>
              <a:rPr lang="ko-KR" altLang="en-US" dirty="0"/>
              <a:t>에서 </a:t>
            </a:r>
            <a:r>
              <a:rPr lang="en-US" altLang="ko-KR" dirty="0"/>
              <a:t>Cycle </a:t>
            </a:r>
            <a:r>
              <a:rPr lang="ko-KR" altLang="en-US" dirty="0"/>
              <a:t>판별은 </a:t>
            </a:r>
            <a:r>
              <a:rPr lang="en-US" altLang="ko-KR" dirty="0"/>
              <a:t>Union &amp; Find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43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Kruskal’s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21223" y="1186178"/>
            <a:ext cx="1828800" cy="536362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(1, 2, 1)</a:t>
            </a:r>
          </a:p>
          <a:p>
            <a:pPr marL="0" indent="0" algn="ctr">
              <a:buNone/>
            </a:pPr>
            <a:r>
              <a:rPr lang="en-US" altLang="ko-KR" dirty="0"/>
              <a:t>(2, 5, 1)</a:t>
            </a:r>
          </a:p>
          <a:p>
            <a:pPr marL="0" indent="0" algn="ctr">
              <a:buNone/>
            </a:pPr>
            <a:r>
              <a:rPr lang="en-US" altLang="ko-KR" dirty="0"/>
              <a:t>(4, 5, 1)</a:t>
            </a:r>
          </a:p>
          <a:p>
            <a:pPr marL="0" indent="0" algn="ctr">
              <a:buNone/>
            </a:pPr>
            <a:r>
              <a:rPr lang="en-US" altLang="ko-KR" dirty="0"/>
              <a:t>(4, 7, 1)</a:t>
            </a:r>
          </a:p>
          <a:p>
            <a:pPr marL="0" indent="0" algn="ctr">
              <a:buNone/>
            </a:pPr>
            <a:r>
              <a:rPr lang="en-US" altLang="ko-KR" dirty="0"/>
              <a:t>(2, 4, 2)</a:t>
            </a:r>
          </a:p>
          <a:p>
            <a:pPr marL="0" indent="0" algn="ctr">
              <a:buNone/>
            </a:pPr>
            <a:r>
              <a:rPr lang="en-US" altLang="ko-KR" dirty="0"/>
              <a:t>(3, 4, 2)</a:t>
            </a:r>
          </a:p>
          <a:p>
            <a:pPr marL="0" indent="0" algn="ctr">
              <a:buNone/>
            </a:pPr>
            <a:r>
              <a:rPr lang="en-US" altLang="ko-KR" dirty="0"/>
              <a:t>(3, 6, 2)</a:t>
            </a:r>
          </a:p>
          <a:p>
            <a:pPr marL="0" indent="0" algn="ctr">
              <a:buNone/>
            </a:pPr>
            <a:r>
              <a:rPr lang="en-US" altLang="ko-KR" dirty="0"/>
              <a:t>(6, 7, 2)</a:t>
            </a:r>
          </a:p>
          <a:p>
            <a:pPr marL="0" indent="0" algn="ctr">
              <a:buNone/>
            </a:pPr>
            <a:r>
              <a:rPr lang="en-US" altLang="ko-KR" dirty="0"/>
              <a:t>(1, 4, 3)</a:t>
            </a:r>
          </a:p>
          <a:p>
            <a:pPr marL="0" indent="0" algn="ctr">
              <a:buNone/>
            </a:pPr>
            <a:r>
              <a:rPr lang="en-US" altLang="ko-KR" dirty="0"/>
              <a:t>(4, 6, 3)</a:t>
            </a:r>
          </a:p>
          <a:p>
            <a:pPr marL="0" indent="0" algn="ctr">
              <a:buNone/>
            </a:pPr>
            <a:r>
              <a:rPr lang="en-US" altLang="ko-KR" dirty="0"/>
              <a:t>(1, 3, 4)</a:t>
            </a:r>
          </a:p>
          <a:p>
            <a:pPr marL="0" indent="0" algn="ctr">
              <a:buNone/>
            </a:pPr>
            <a:r>
              <a:rPr lang="en-US" altLang="ko-KR" dirty="0"/>
              <a:t>(5, 7, 4)</a:t>
            </a:r>
          </a:p>
        </p:txBody>
      </p:sp>
      <p:sp>
        <p:nvSpPr>
          <p:cNvPr id="5" name="타원 4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5" idx="7"/>
            <a:endCxn id="7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5" idx="6"/>
            <a:endCxn id="8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4"/>
            <a:endCxn id="6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5"/>
            <a:endCxn id="9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6" idx="6"/>
            <a:endCxn id="8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9" idx="0"/>
            <a:endCxn id="8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0"/>
            <a:endCxn id="7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6"/>
            <a:endCxn id="10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8" idx="7"/>
            <a:endCxn id="10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8" idx="5"/>
            <a:endCxn id="11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9" idx="6"/>
            <a:endCxn id="11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11" idx="0"/>
            <a:endCxn id="10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2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3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4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5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36" name="내용 개체 틀 1"/>
          <p:cNvSpPr txBox="1">
            <a:spLocks/>
          </p:cNvSpPr>
          <p:nvPr/>
        </p:nvSpPr>
        <p:spPr>
          <a:xfrm>
            <a:off x="7755836" y="1186178"/>
            <a:ext cx="3826563" cy="536362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1. </a:t>
            </a:r>
            <a:r>
              <a:rPr lang="ko-KR" altLang="en-US" dirty="0"/>
              <a:t>간선들을 가중치 기준으로 정렬한다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2. </a:t>
            </a:r>
            <a:r>
              <a:rPr lang="ko-KR" altLang="en-US" dirty="0"/>
              <a:t>위에서 부터 간선들을 보면서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3. 2.</a:t>
            </a:r>
            <a:r>
              <a:rPr lang="ko-KR" altLang="en-US" dirty="0"/>
              <a:t>에서 </a:t>
            </a:r>
            <a:r>
              <a:rPr lang="en-US" altLang="ko-KR" dirty="0"/>
              <a:t>Cycle </a:t>
            </a:r>
            <a:r>
              <a:rPr lang="ko-KR" altLang="en-US" dirty="0"/>
              <a:t>판별은 </a:t>
            </a:r>
            <a:r>
              <a:rPr lang="en-US" altLang="ko-KR" dirty="0"/>
              <a:t>Union &amp; Find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416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Kruskal’s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21223" y="1186178"/>
            <a:ext cx="1828800" cy="536362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(1, 2, 1)</a:t>
            </a:r>
          </a:p>
          <a:p>
            <a:pPr marL="0" indent="0" algn="ctr">
              <a:buNone/>
            </a:pPr>
            <a:r>
              <a:rPr lang="en-US" altLang="ko-KR" dirty="0"/>
              <a:t>(2, 5, 1)</a:t>
            </a:r>
          </a:p>
          <a:p>
            <a:pPr marL="0" indent="0" algn="ctr">
              <a:buNone/>
            </a:pPr>
            <a:r>
              <a:rPr lang="en-US" altLang="ko-KR" dirty="0"/>
              <a:t>(4, 5, 1)</a:t>
            </a:r>
          </a:p>
          <a:p>
            <a:pPr marL="0" indent="0" algn="ctr">
              <a:buNone/>
            </a:pPr>
            <a:r>
              <a:rPr lang="en-US" altLang="ko-KR" dirty="0"/>
              <a:t>(4, 7, 1)</a:t>
            </a:r>
          </a:p>
          <a:p>
            <a:pPr marL="0" indent="0" algn="ctr">
              <a:buNone/>
            </a:pPr>
            <a:r>
              <a:rPr lang="en-US" altLang="ko-KR" dirty="0"/>
              <a:t>(2, 4, 2)</a:t>
            </a:r>
          </a:p>
          <a:p>
            <a:pPr marL="0" indent="0" algn="ctr">
              <a:buNone/>
            </a:pPr>
            <a:r>
              <a:rPr lang="en-US" altLang="ko-KR" dirty="0"/>
              <a:t>(3, 4, 2)</a:t>
            </a:r>
          </a:p>
          <a:p>
            <a:pPr marL="0" indent="0" algn="ctr">
              <a:buNone/>
            </a:pPr>
            <a:r>
              <a:rPr lang="en-US" altLang="ko-KR" dirty="0"/>
              <a:t>(3, 6, 2)</a:t>
            </a:r>
          </a:p>
          <a:p>
            <a:pPr marL="0" indent="0" algn="ctr">
              <a:buNone/>
            </a:pPr>
            <a:r>
              <a:rPr lang="en-US" altLang="ko-KR" dirty="0"/>
              <a:t>(6, 7, 2)</a:t>
            </a:r>
          </a:p>
          <a:p>
            <a:pPr marL="0" indent="0" algn="ctr">
              <a:buNone/>
            </a:pPr>
            <a:r>
              <a:rPr lang="en-US" altLang="ko-KR" dirty="0"/>
              <a:t>(1, 4, 3)</a:t>
            </a:r>
          </a:p>
          <a:p>
            <a:pPr marL="0" indent="0" algn="ctr">
              <a:buNone/>
            </a:pPr>
            <a:r>
              <a:rPr lang="en-US" altLang="ko-KR" dirty="0"/>
              <a:t>(4, 6, 3)</a:t>
            </a:r>
          </a:p>
          <a:p>
            <a:pPr marL="0" indent="0" algn="ctr">
              <a:buNone/>
            </a:pPr>
            <a:r>
              <a:rPr lang="en-US" altLang="ko-KR" dirty="0"/>
              <a:t>(1, 3, 4)</a:t>
            </a:r>
          </a:p>
          <a:p>
            <a:pPr marL="0" indent="0" algn="ctr">
              <a:buNone/>
            </a:pPr>
            <a:r>
              <a:rPr lang="en-US" altLang="ko-KR" dirty="0"/>
              <a:t>(5, 7, 4)</a:t>
            </a:r>
          </a:p>
        </p:txBody>
      </p:sp>
      <p:sp>
        <p:nvSpPr>
          <p:cNvPr id="5" name="타원 4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5" idx="7"/>
            <a:endCxn id="7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5" idx="6"/>
            <a:endCxn id="8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4"/>
            <a:endCxn id="6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5"/>
            <a:endCxn id="9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6" idx="6"/>
            <a:endCxn id="8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9" idx="0"/>
            <a:endCxn id="8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0"/>
            <a:endCxn id="7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6"/>
            <a:endCxn id="10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8" idx="7"/>
            <a:endCxn id="10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8" idx="5"/>
            <a:endCxn id="11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9" idx="6"/>
            <a:endCxn id="11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11" idx="0"/>
            <a:endCxn id="10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2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3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4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5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36" name="내용 개체 틀 1"/>
          <p:cNvSpPr txBox="1">
            <a:spLocks/>
          </p:cNvSpPr>
          <p:nvPr/>
        </p:nvSpPr>
        <p:spPr>
          <a:xfrm>
            <a:off x="7755836" y="1186178"/>
            <a:ext cx="3826563" cy="536362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1. </a:t>
            </a:r>
            <a:r>
              <a:rPr lang="ko-KR" altLang="en-US" dirty="0"/>
              <a:t>간선들을 가중치 기준으로 정렬한다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2. </a:t>
            </a:r>
            <a:r>
              <a:rPr lang="ko-KR" altLang="en-US" dirty="0"/>
              <a:t>위에서 부터 간선들을 보면서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3. 2.</a:t>
            </a:r>
            <a:r>
              <a:rPr lang="ko-KR" altLang="en-US" dirty="0"/>
              <a:t>에서 </a:t>
            </a:r>
            <a:r>
              <a:rPr lang="en-US" altLang="ko-KR" dirty="0"/>
              <a:t>Cycle </a:t>
            </a:r>
            <a:r>
              <a:rPr lang="ko-KR" altLang="en-US" dirty="0"/>
              <a:t>판별은 </a:t>
            </a:r>
            <a:r>
              <a:rPr lang="en-US" altLang="ko-KR" dirty="0"/>
              <a:t>Union &amp; Find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70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Kruskal’s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21223" y="1186178"/>
            <a:ext cx="1828800" cy="536362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(1, 2, 1)</a:t>
            </a:r>
          </a:p>
          <a:p>
            <a:pPr marL="0" indent="0" algn="ctr">
              <a:buNone/>
            </a:pPr>
            <a:r>
              <a:rPr lang="en-US" altLang="ko-KR" dirty="0"/>
              <a:t>(2, 5, 1)</a:t>
            </a:r>
          </a:p>
          <a:p>
            <a:pPr marL="0" indent="0" algn="ctr">
              <a:buNone/>
            </a:pPr>
            <a:r>
              <a:rPr lang="en-US" altLang="ko-KR" dirty="0"/>
              <a:t>(4, 5, 1)</a:t>
            </a:r>
          </a:p>
          <a:p>
            <a:pPr marL="0" indent="0" algn="ctr">
              <a:buNone/>
            </a:pPr>
            <a:r>
              <a:rPr lang="en-US" altLang="ko-KR" dirty="0"/>
              <a:t>(4, 7, 1)</a:t>
            </a:r>
          </a:p>
          <a:p>
            <a:pPr marL="0" indent="0" algn="ctr">
              <a:buNone/>
            </a:pPr>
            <a:r>
              <a:rPr lang="en-US" altLang="ko-KR" dirty="0"/>
              <a:t>(2, 4, 2)</a:t>
            </a:r>
          </a:p>
          <a:p>
            <a:pPr marL="0" indent="0" algn="ctr">
              <a:buNone/>
            </a:pPr>
            <a:r>
              <a:rPr lang="en-US" altLang="ko-KR" dirty="0"/>
              <a:t>(3, 4, 2)</a:t>
            </a:r>
          </a:p>
          <a:p>
            <a:pPr marL="0" indent="0" algn="ctr">
              <a:buNone/>
            </a:pPr>
            <a:r>
              <a:rPr lang="en-US" altLang="ko-KR" dirty="0"/>
              <a:t>(3, 6, 2)</a:t>
            </a:r>
          </a:p>
          <a:p>
            <a:pPr marL="0" indent="0" algn="ctr">
              <a:buNone/>
            </a:pPr>
            <a:r>
              <a:rPr lang="en-US" altLang="ko-KR" dirty="0"/>
              <a:t>(6, 7, 2)</a:t>
            </a:r>
          </a:p>
          <a:p>
            <a:pPr marL="0" indent="0" algn="ctr">
              <a:buNone/>
            </a:pPr>
            <a:r>
              <a:rPr lang="en-US" altLang="ko-KR" dirty="0"/>
              <a:t>(1, 4, 3)</a:t>
            </a:r>
          </a:p>
          <a:p>
            <a:pPr marL="0" indent="0" algn="ctr">
              <a:buNone/>
            </a:pPr>
            <a:r>
              <a:rPr lang="en-US" altLang="ko-KR" dirty="0"/>
              <a:t>(4, 6, 3)</a:t>
            </a:r>
          </a:p>
          <a:p>
            <a:pPr marL="0" indent="0" algn="ctr">
              <a:buNone/>
            </a:pPr>
            <a:r>
              <a:rPr lang="en-US" altLang="ko-KR" dirty="0"/>
              <a:t>(1, 3, 4)</a:t>
            </a:r>
          </a:p>
          <a:p>
            <a:pPr marL="0" indent="0" algn="ctr">
              <a:buNone/>
            </a:pPr>
            <a:r>
              <a:rPr lang="en-US" altLang="ko-KR" dirty="0"/>
              <a:t>(5, 7, 4)</a:t>
            </a:r>
          </a:p>
        </p:txBody>
      </p:sp>
      <p:sp>
        <p:nvSpPr>
          <p:cNvPr id="5" name="타원 4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5" idx="7"/>
            <a:endCxn id="7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5" idx="6"/>
            <a:endCxn id="8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4"/>
            <a:endCxn id="6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5"/>
            <a:endCxn id="9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6" idx="6"/>
            <a:endCxn id="8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9" idx="0"/>
            <a:endCxn id="8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0"/>
            <a:endCxn id="7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6"/>
            <a:endCxn id="10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8" idx="7"/>
            <a:endCxn id="10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8" idx="5"/>
            <a:endCxn id="11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9" idx="6"/>
            <a:endCxn id="11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11" idx="0"/>
            <a:endCxn id="10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2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3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4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5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36" name="내용 개체 틀 1"/>
          <p:cNvSpPr txBox="1">
            <a:spLocks/>
          </p:cNvSpPr>
          <p:nvPr/>
        </p:nvSpPr>
        <p:spPr>
          <a:xfrm>
            <a:off x="7755836" y="1186178"/>
            <a:ext cx="3826563" cy="536362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1. </a:t>
            </a:r>
            <a:r>
              <a:rPr lang="ko-KR" altLang="en-US" dirty="0"/>
              <a:t>간선들을 가중치 기준으로 정렬한다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2. </a:t>
            </a:r>
            <a:r>
              <a:rPr lang="ko-KR" altLang="en-US" dirty="0"/>
              <a:t>위에서 부터 간선들을 보면서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3. 2.</a:t>
            </a:r>
            <a:r>
              <a:rPr lang="ko-KR" altLang="en-US" dirty="0"/>
              <a:t>에서 </a:t>
            </a:r>
            <a:r>
              <a:rPr lang="en-US" altLang="ko-KR" dirty="0"/>
              <a:t>Cycle </a:t>
            </a:r>
            <a:r>
              <a:rPr lang="ko-KR" altLang="en-US" dirty="0"/>
              <a:t>판별은 </a:t>
            </a:r>
            <a:r>
              <a:rPr lang="en-US" altLang="ko-KR" dirty="0"/>
              <a:t>Union &amp; Find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45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정점 </a:t>
            </a:r>
            <a:r>
              <a:rPr lang="en-US" altLang="ko-KR" dirty="0"/>
              <a:t>N, </a:t>
            </a:r>
            <a:r>
              <a:rPr lang="ko-KR" altLang="en-US" dirty="0"/>
              <a:t>간선 </a:t>
            </a:r>
            <a:r>
              <a:rPr lang="en-US" altLang="ko-KR" dirty="0"/>
              <a:t>M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간선의 정보는 </a:t>
            </a:r>
            <a:r>
              <a:rPr lang="en-US" altLang="ko-KR" dirty="0"/>
              <a:t>(a, b, </a:t>
            </a:r>
            <a:r>
              <a:rPr lang="ko-KR" altLang="en-US" dirty="0"/>
              <a:t>가중치 </a:t>
            </a:r>
            <a:r>
              <a:rPr lang="en-US" altLang="ko-KR" dirty="0"/>
              <a:t>: c)</a:t>
            </a:r>
            <a:r>
              <a:rPr lang="ko-KR" altLang="en-US" dirty="0"/>
              <a:t>로 이루어져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Minimum Spanning Tree</a:t>
            </a:r>
            <a:r>
              <a:rPr lang="ko-KR" altLang="en-US" dirty="0"/>
              <a:t>를 구하여라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가중치의 합을 구하여라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Kruskal’s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21223" y="1186178"/>
            <a:ext cx="1828800" cy="536362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(1, 2, 1)</a:t>
            </a:r>
          </a:p>
          <a:p>
            <a:pPr marL="0" indent="0" algn="ctr">
              <a:buNone/>
            </a:pPr>
            <a:r>
              <a:rPr lang="en-US" altLang="ko-KR" dirty="0"/>
              <a:t>(2, 5, 1)</a:t>
            </a:r>
          </a:p>
          <a:p>
            <a:pPr marL="0" indent="0" algn="ctr">
              <a:buNone/>
            </a:pPr>
            <a:r>
              <a:rPr lang="en-US" altLang="ko-KR" dirty="0"/>
              <a:t>(4, 5, 1)</a:t>
            </a:r>
          </a:p>
          <a:p>
            <a:pPr marL="0" indent="0" algn="ctr">
              <a:buNone/>
            </a:pPr>
            <a:r>
              <a:rPr lang="en-US" altLang="ko-KR" dirty="0"/>
              <a:t>(4, 7, 1)</a:t>
            </a:r>
          </a:p>
          <a:p>
            <a:pPr marL="0" indent="0" algn="ctr">
              <a:buNone/>
            </a:pPr>
            <a:r>
              <a:rPr lang="en-US" altLang="ko-KR" dirty="0"/>
              <a:t>(2, 4, 2)</a:t>
            </a:r>
          </a:p>
          <a:p>
            <a:pPr marL="0" indent="0" algn="ctr">
              <a:buNone/>
            </a:pPr>
            <a:r>
              <a:rPr lang="en-US" altLang="ko-KR" dirty="0"/>
              <a:t>(3, 4, 2)</a:t>
            </a:r>
          </a:p>
          <a:p>
            <a:pPr marL="0" indent="0" algn="ctr">
              <a:buNone/>
            </a:pPr>
            <a:r>
              <a:rPr lang="en-US" altLang="ko-KR" dirty="0"/>
              <a:t>(3, 6, 2)</a:t>
            </a:r>
          </a:p>
          <a:p>
            <a:pPr marL="0" indent="0" algn="ctr">
              <a:buNone/>
            </a:pPr>
            <a:r>
              <a:rPr lang="en-US" altLang="ko-KR" dirty="0"/>
              <a:t>(6, 7, 2)</a:t>
            </a:r>
          </a:p>
          <a:p>
            <a:pPr marL="0" indent="0" algn="ctr">
              <a:buNone/>
            </a:pPr>
            <a:r>
              <a:rPr lang="en-US" altLang="ko-KR" dirty="0"/>
              <a:t>(1, 4, 3)</a:t>
            </a:r>
          </a:p>
          <a:p>
            <a:pPr marL="0" indent="0" algn="ctr">
              <a:buNone/>
            </a:pPr>
            <a:r>
              <a:rPr lang="en-US" altLang="ko-KR" dirty="0"/>
              <a:t>(4, 6, 3)</a:t>
            </a:r>
          </a:p>
          <a:p>
            <a:pPr marL="0" indent="0" algn="ctr">
              <a:buNone/>
            </a:pPr>
            <a:r>
              <a:rPr lang="en-US" altLang="ko-KR" dirty="0"/>
              <a:t>(1, 3, 4)</a:t>
            </a:r>
          </a:p>
          <a:p>
            <a:pPr marL="0" indent="0" algn="ctr">
              <a:buNone/>
            </a:pPr>
            <a:r>
              <a:rPr lang="en-US" altLang="ko-KR" dirty="0"/>
              <a:t>(5, 7, 4)</a:t>
            </a:r>
          </a:p>
        </p:txBody>
      </p:sp>
      <p:sp>
        <p:nvSpPr>
          <p:cNvPr id="5" name="타원 4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5" idx="7"/>
            <a:endCxn id="7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5" idx="6"/>
            <a:endCxn id="8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4"/>
            <a:endCxn id="6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5"/>
            <a:endCxn id="9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6" idx="6"/>
            <a:endCxn id="8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9" idx="0"/>
            <a:endCxn id="8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0"/>
            <a:endCxn id="7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6"/>
            <a:endCxn id="10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8" idx="7"/>
            <a:endCxn id="10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8" idx="5"/>
            <a:endCxn id="11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9" idx="6"/>
            <a:endCxn id="11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11" idx="0"/>
            <a:endCxn id="10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2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3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4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5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36" name="내용 개체 틀 1"/>
          <p:cNvSpPr txBox="1">
            <a:spLocks/>
          </p:cNvSpPr>
          <p:nvPr/>
        </p:nvSpPr>
        <p:spPr>
          <a:xfrm>
            <a:off x="7755836" y="1186178"/>
            <a:ext cx="3826563" cy="536362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1. </a:t>
            </a:r>
            <a:r>
              <a:rPr lang="ko-KR" altLang="en-US" dirty="0"/>
              <a:t>간선들을 가중치 기준으로 정렬한다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2. </a:t>
            </a:r>
            <a:r>
              <a:rPr lang="ko-KR" altLang="en-US" dirty="0"/>
              <a:t>위에서 부터 간선들을 보면서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3. 2.</a:t>
            </a:r>
            <a:r>
              <a:rPr lang="ko-KR" altLang="en-US" dirty="0"/>
              <a:t>에서 </a:t>
            </a:r>
            <a:r>
              <a:rPr lang="en-US" altLang="ko-KR" dirty="0"/>
              <a:t>Cycle </a:t>
            </a:r>
            <a:r>
              <a:rPr lang="ko-KR" altLang="en-US" dirty="0"/>
              <a:t>판별은 </a:t>
            </a:r>
            <a:r>
              <a:rPr lang="en-US" altLang="ko-KR" dirty="0"/>
              <a:t>Union &amp; Find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205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Kruskal’s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21223" y="1186178"/>
            <a:ext cx="1828800" cy="536362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(1, 2, 1)</a:t>
            </a:r>
          </a:p>
          <a:p>
            <a:pPr marL="0" indent="0" algn="ctr">
              <a:buNone/>
            </a:pPr>
            <a:r>
              <a:rPr lang="en-US" altLang="ko-KR" dirty="0"/>
              <a:t>(2, 5, 1)</a:t>
            </a:r>
          </a:p>
          <a:p>
            <a:pPr marL="0" indent="0" algn="ctr">
              <a:buNone/>
            </a:pPr>
            <a:r>
              <a:rPr lang="en-US" altLang="ko-KR" dirty="0"/>
              <a:t>(4, 5, 1)</a:t>
            </a:r>
          </a:p>
          <a:p>
            <a:pPr marL="0" indent="0" algn="ctr">
              <a:buNone/>
            </a:pPr>
            <a:r>
              <a:rPr lang="en-US" altLang="ko-KR" dirty="0"/>
              <a:t>(4, 7, 1)</a:t>
            </a:r>
          </a:p>
          <a:p>
            <a:pPr marL="0" indent="0" algn="ctr">
              <a:buNone/>
            </a:pPr>
            <a:r>
              <a:rPr lang="en-US" altLang="ko-KR" dirty="0"/>
              <a:t>(2, 4, 2)</a:t>
            </a:r>
          </a:p>
          <a:p>
            <a:pPr marL="0" indent="0" algn="ctr">
              <a:buNone/>
            </a:pPr>
            <a:r>
              <a:rPr lang="en-US" altLang="ko-KR" dirty="0"/>
              <a:t>(3, 4, 2)</a:t>
            </a:r>
          </a:p>
          <a:p>
            <a:pPr marL="0" indent="0" algn="ctr">
              <a:buNone/>
            </a:pPr>
            <a:r>
              <a:rPr lang="en-US" altLang="ko-KR" dirty="0"/>
              <a:t>(3, 6, 2)</a:t>
            </a:r>
          </a:p>
          <a:p>
            <a:pPr marL="0" indent="0" algn="ctr">
              <a:buNone/>
            </a:pPr>
            <a:r>
              <a:rPr lang="en-US" altLang="ko-KR" dirty="0"/>
              <a:t>(6, 7, 2)</a:t>
            </a:r>
          </a:p>
          <a:p>
            <a:pPr marL="0" indent="0" algn="ctr">
              <a:buNone/>
            </a:pPr>
            <a:r>
              <a:rPr lang="en-US" altLang="ko-KR" dirty="0"/>
              <a:t>(1, 4, 3)</a:t>
            </a:r>
          </a:p>
          <a:p>
            <a:pPr marL="0" indent="0" algn="ctr">
              <a:buNone/>
            </a:pPr>
            <a:r>
              <a:rPr lang="en-US" altLang="ko-KR" dirty="0"/>
              <a:t>(4, 6, 3)</a:t>
            </a:r>
          </a:p>
          <a:p>
            <a:pPr marL="0" indent="0" algn="ctr">
              <a:buNone/>
            </a:pPr>
            <a:r>
              <a:rPr lang="en-US" altLang="ko-KR" dirty="0"/>
              <a:t>(1, 3, 4)</a:t>
            </a:r>
          </a:p>
          <a:p>
            <a:pPr marL="0" indent="0" algn="ctr">
              <a:buNone/>
            </a:pPr>
            <a:r>
              <a:rPr lang="en-US" altLang="ko-KR" dirty="0"/>
              <a:t>(5, 7, 4)</a:t>
            </a:r>
          </a:p>
        </p:txBody>
      </p:sp>
      <p:sp>
        <p:nvSpPr>
          <p:cNvPr id="5" name="타원 4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5" idx="7"/>
            <a:endCxn id="7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5" idx="6"/>
            <a:endCxn id="8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4"/>
            <a:endCxn id="6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5"/>
            <a:endCxn id="9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6" idx="6"/>
            <a:endCxn id="8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9" idx="0"/>
            <a:endCxn id="8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0"/>
            <a:endCxn id="7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6"/>
            <a:endCxn id="10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8" idx="7"/>
            <a:endCxn id="10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8" idx="5"/>
            <a:endCxn id="11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9" idx="6"/>
            <a:endCxn id="11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11" idx="0"/>
            <a:endCxn id="10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2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3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4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5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36" name="내용 개체 틀 1"/>
          <p:cNvSpPr txBox="1">
            <a:spLocks/>
          </p:cNvSpPr>
          <p:nvPr/>
        </p:nvSpPr>
        <p:spPr>
          <a:xfrm>
            <a:off x="7755836" y="1186178"/>
            <a:ext cx="3826563" cy="536362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1. </a:t>
            </a:r>
            <a:r>
              <a:rPr lang="ko-KR" altLang="en-US" dirty="0"/>
              <a:t>간선들을 가중치 기준으로 정렬한다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2. </a:t>
            </a:r>
            <a:r>
              <a:rPr lang="ko-KR" altLang="en-US" dirty="0"/>
              <a:t>위에서 부터 간선들을 보면서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3. 2.</a:t>
            </a:r>
            <a:r>
              <a:rPr lang="ko-KR" altLang="en-US" dirty="0"/>
              <a:t>에서 </a:t>
            </a:r>
            <a:r>
              <a:rPr lang="en-US" altLang="ko-KR" dirty="0"/>
              <a:t>Cycle </a:t>
            </a:r>
            <a:r>
              <a:rPr lang="ko-KR" altLang="en-US" dirty="0"/>
              <a:t>판별은 </a:t>
            </a:r>
            <a:r>
              <a:rPr lang="en-US" altLang="ko-KR" dirty="0"/>
              <a:t>Union &amp; Find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310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Kruskal’s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21223" y="1186178"/>
            <a:ext cx="1828800" cy="536362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(1, 2, 1)</a:t>
            </a:r>
          </a:p>
          <a:p>
            <a:pPr marL="0" indent="0" algn="ctr">
              <a:buNone/>
            </a:pPr>
            <a:r>
              <a:rPr lang="en-US" altLang="ko-KR" dirty="0"/>
              <a:t>(2, 5, 1)</a:t>
            </a:r>
          </a:p>
          <a:p>
            <a:pPr marL="0" indent="0" algn="ctr">
              <a:buNone/>
            </a:pPr>
            <a:r>
              <a:rPr lang="en-US" altLang="ko-KR" dirty="0"/>
              <a:t>(4, 5, 1)</a:t>
            </a:r>
          </a:p>
          <a:p>
            <a:pPr marL="0" indent="0" algn="ctr">
              <a:buNone/>
            </a:pPr>
            <a:r>
              <a:rPr lang="en-US" altLang="ko-KR" dirty="0"/>
              <a:t>(4, 7, 1)</a:t>
            </a:r>
          </a:p>
          <a:p>
            <a:pPr marL="0" indent="0" algn="ctr">
              <a:buNone/>
            </a:pPr>
            <a:r>
              <a:rPr lang="en-US" altLang="ko-KR" dirty="0"/>
              <a:t>(2, 4, 2)</a:t>
            </a:r>
          </a:p>
          <a:p>
            <a:pPr marL="0" indent="0" algn="ctr">
              <a:buNone/>
            </a:pPr>
            <a:r>
              <a:rPr lang="en-US" altLang="ko-KR" dirty="0"/>
              <a:t>(3, 4, 2)</a:t>
            </a:r>
          </a:p>
          <a:p>
            <a:pPr marL="0" indent="0" algn="ctr">
              <a:buNone/>
            </a:pPr>
            <a:r>
              <a:rPr lang="en-US" altLang="ko-KR" dirty="0"/>
              <a:t>(3, 6, 2)</a:t>
            </a:r>
          </a:p>
          <a:p>
            <a:pPr marL="0" indent="0" algn="ctr">
              <a:buNone/>
            </a:pPr>
            <a:r>
              <a:rPr lang="en-US" altLang="ko-KR" dirty="0"/>
              <a:t>(6, 7, 2)</a:t>
            </a:r>
          </a:p>
          <a:p>
            <a:pPr marL="0" indent="0" algn="ctr">
              <a:buNone/>
            </a:pPr>
            <a:r>
              <a:rPr lang="en-US" altLang="ko-KR" dirty="0"/>
              <a:t>(1, 4, 3)</a:t>
            </a:r>
          </a:p>
          <a:p>
            <a:pPr marL="0" indent="0" algn="ctr">
              <a:buNone/>
            </a:pPr>
            <a:r>
              <a:rPr lang="en-US" altLang="ko-KR" dirty="0"/>
              <a:t>(4, 6, 3)</a:t>
            </a:r>
          </a:p>
          <a:p>
            <a:pPr marL="0" indent="0" algn="ctr">
              <a:buNone/>
            </a:pPr>
            <a:r>
              <a:rPr lang="en-US" altLang="ko-KR" dirty="0"/>
              <a:t>(1, 3, 4)</a:t>
            </a:r>
          </a:p>
          <a:p>
            <a:pPr marL="0" indent="0" algn="ctr">
              <a:buNone/>
            </a:pPr>
            <a:r>
              <a:rPr lang="en-US" altLang="ko-KR" dirty="0"/>
              <a:t>(5, 7, 4)</a:t>
            </a:r>
          </a:p>
        </p:txBody>
      </p:sp>
      <p:sp>
        <p:nvSpPr>
          <p:cNvPr id="5" name="타원 4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5" idx="7"/>
            <a:endCxn id="7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5" idx="6"/>
            <a:endCxn id="8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4"/>
            <a:endCxn id="6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5"/>
            <a:endCxn id="9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6" idx="6"/>
            <a:endCxn id="8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9" idx="0"/>
            <a:endCxn id="8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0"/>
            <a:endCxn id="7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6"/>
            <a:endCxn id="10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8" idx="7"/>
            <a:endCxn id="10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8" idx="5"/>
            <a:endCxn id="11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9" idx="6"/>
            <a:endCxn id="11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11" idx="0"/>
            <a:endCxn id="10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2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3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4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5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36" name="내용 개체 틀 1"/>
          <p:cNvSpPr txBox="1">
            <a:spLocks/>
          </p:cNvSpPr>
          <p:nvPr/>
        </p:nvSpPr>
        <p:spPr>
          <a:xfrm>
            <a:off x="7755836" y="1186178"/>
            <a:ext cx="3826563" cy="536362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1. </a:t>
            </a:r>
            <a:r>
              <a:rPr lang="ko-KR" altLang="en-US" dirty="0"/>
              <a:t>간선들을 가중치 기준으로 정렬한다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2. </a:t>
            </a:r>
            <a:r>
              <a:rPr lang="ko-KR" altLang="en-US" dirty="0"/>
              <a:t>위에서 부터 간선들을 보면서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3. 2.</a:t>
            </a:r>
            <a:r>
              <a:rPr lang="ko-KR" altLang="en-US" dirty="0"/>
              <a:t>에서 </a:t>
            </a:r>
            <a:r>
              <a:rPr lang="en-US" altLang="ko-KR" dirty="0"/>
              <a:t>Cycle </a:t>
            </a:r>
            <a:r>
              <a:rPr lang="ko-KR" altLang="en-US" dirty="0"/>
              <a:t>판별은 </a:t>
            </a:r>
            <a:r>
              <a:rPr lang="en-US" altLang="ko-KR" dirty="0"/>
              <a:t>Union &amp; Find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3199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Kruskal’s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21223" y="1186178"/>
            <a:ext cx="1828800" cy="536362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(1, 2, 1)</a:t>
            </a:r>
          </a:p>
          <a:p>
            <a:pPr marL="0" indent="0" algn="ctr">
              <a:buNone/>
            </a:pPr>
            <a:r>
              <a:rPr lang="en-US" altLang="ko-KR" dirty="0"/>
              <a:t>(2, 5, 1)</a:t>
            </a:r>
          </a:p>
          <a:p>
            <a:pPr marL="0" indent="0" algn="ctr">
              <a:buNone/>
            </a:pPr>
            <a:r>
              <a:rPr lang="en-US" altLang="ko-KR" dirty="0"/>
              <a:t>(4, 5, 1)</a:t>
            </a:r>
          </a:p>
          <a:p>
            <a:pPr marL="0" indent="0" algn="ctr">
              <a:buNone/>
            </a:pPr>
            <a:r>
              <a:rPr lang="en-US" altLang="ko-KR" dirty="0"/>
              <a:t>(4, 7, 1)</a:t>
            </a:r>
          </a:p>
          <a:p>
            <a:pPr marL="0" indent="0" algn="ctr">
              <a:buNone/>
            </a:pPr>
            <a:r>
              <a:rPr lang="en-US" altLang="ko-KR" dirty="0"/>
              <a:t>(2, 4, 2)</a:t>
            </a:r>
          </a:p>
          <a:p>
            <a:pPr marL="0" indent="0" algn="ctr">
              <a:buNone/>
            </a:pPr>
            <a:r>
              <a:rPr lang="en-US" altLang="ko-KR" dirty="0"/>
              <a:t>(3, 4, 2)</a:t>
            </a:r>
          </a:p>
          <a:p>
            <a:pPr marL="0" indent="0" algn="ctr">
              <a:buNone/>
            </a:pPr>
            <a:r>
              <a:rPr lang="en-US" altLang="ko-KR" dirty="0"/>
              <a:t>(3, 6, 2)</a:t>
            </a:r>
          </a:p>
          <a:p>
            <a:pPr marL="0" indent="0" algn="ctr">
              <a:buNone/>
            </a:pPr>
            <a:r>
              <a:rPr lang="en-US" altLang="ko-KR" dirty="0"/>
              <a:t>(6, 7, 2)</a:t>
            </a:r>
          </a:p>
          <a:p>
            <a:pPr marL="0" indent="0" algn="ctr">
              <a:buNone/>
            </a:pPr>
            <a:r>
              <a:rPr lang="en-US" altLang="ko-KR" dirty="0"/>
              <a:t>(1, 4, 3)</a:t>
            </a:r>
          </a:p>
          <a:p>
            <a:pPr marL="0" indent="0" algn="ctr">
              <a:buNone/>
            </a:pPr>
            <a:r>
              <a:rPr lang="en-US" altLang="ko-KR" dirty="0"/>
              <a:t>(4, 6, 3)</a:t>
            </a:r>
          </a:p>
          <a:p>
            <a:pPr marL="0" indent="0" algn="ctr">
              <a:buNone/>
            </a:pPr>
            <a:r>
              <a:rPr lang="en-US" altLang="ko-KR" dirty="0"/>
              <a:t>(1, 3, 4)</a:t>
            </a:r>
          </a:p>
          <a:p>
            <a:pPr marL="0" indent="0" algn="ctr">
              <a:buNone/>
            </a:pPr>
            <a:r>
              <a:rPr lang="en-US" altLang="ko-KR" dirty="0"/>
              <a:t>(5, 7, 4)</a:t>
            </a:r>
          </a:p>
        </p:txBody>
      </p:sp>
      <p:sp>
        <p:nvSpPr>
          <p:cNvPr id="5" name="타원 4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5" idx="7"/>
            <a:endCxn id="7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5" idx="6"/>
            <a:endCxn id="8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4"/>
            <a:endCxn id="6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5"/>
            <a:endCxn id="9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6" idx="6"/>
            <a:endCxn id="8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9" idx="0"/>
            <a:endCxn id="8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0"/>
            <a:endCxn id="7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6"/>
            <a:endCxn id="10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8" idx="7"/>
            <a:endCxn id="10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8" idx="5"/>
            <a:endCxn id="11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9" idx="6"/>
            <a:endCxn id="11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11" idx="0"/>
            <a:endCxn id="10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2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3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4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5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36" name="내용 개체 틀 1"/>
          <p:cNvSpPr txBox="1">
            <a:spLocks/>
          </p:cNvSpPr>
          <p:nvPr/>
        </p:nvSpPr>
        <p:spPr>
          <a:xfrm>
            <a:off x="7755836" y="1186178"/>
            <a:ext cx="3826563" cy="536362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1. </a:t>
            </a:r>
            <a:r>
              <a:rPr lang="ko-KR" altLang="en-US" dirty="0"/>
              <a:t>간선들을 가중치 기준으로 정렬한다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2. </a:t>
            </a:r>
            <a:r>
              <a:rPr lang="ko-KR" altLang="en-US" dirty="0"/>
              <a:t>위에서 부터 간선들을 보면서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3. 2.</a:t>
            </a:r>
            <a:r>
              <a:rPr lang="ko-KR" altLang="en-US" dirty="0"/>
              <a:t>에서 </a:t>
            </a:r>
            <a:r>
              <a:rPr lang="en-US" altLang="ko-KR" dirty="0"/>
              <a:t>Cycle </a:t>
            </a:r>
            <a:r>
              <a:rPr lang="ko-KR" altLang="en-US" dirty="0"/>
              <a:t>판별은 </a:t>
            </a:r>
            <a:r>
              <a:rPr lang="en-US" altLang="ko-KR" dirty="0"/>
              <a:t>Union &amp; Find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2109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Kruskal’s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21223" y="1186178"/>
            <a:ext cx="1828800" cy="536362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(1, 2, 1)</a:t>
            </a:r>
          </a:p>
          <a:p>
            <a:pPr marL="0" indent="0" algn="ctr">
              <a:buNone/>
            </a:pPr>
            <a:r>
              <a:rPr lang="en-US" altLang="ko-KR" dirty="0"/>
              <a:t>(2, 5, 1)</a:t>
            </a:r>
          </a:p>
          <a:p>
            <a:pPr marL="0" indent="0" algn="ctr">
              <a:buNone/>
            </a:pPr>
            <a:r>
              <a:rPr lang="en-US" altLang="ko-KR" dirty="0"/>
              <a:t>(4, 5, 1)</a:t>
            </a:r>
          </a:p>
          <a:p>
            <a:pPr marL="0" indent="0" algn="ctr">
              <a:buNone/>
            </a:pPr>
            <a:r>
              <a:rPr lang="en-US" altLang="ko-KR" dirty="0"/>
              <a:t>(4, 7, 1)</a:t>
            </a:r>
          </a:p>
          <a:p>
            <a:pPr marL="0" indent="0" algn="ctr">
              <a:buNone/>
            </a:pPr>
            <a:r>
              <a:rPr lang="en-US" altLang="ko-KR" dirty="0"/>
              <a:t>(2, 4, 2)</a:t>
            </a:r>
          </a:p>
          <a:p>
            <a:pPr marL="0" indent="0" algn="ctr">
              <a:buNone/>
            </a:pPr>
            <a:r>
              <a:rPr lang="en-US" altLang="ko-KR" dirty="0"/>
              <a:t>(3, 4, 2)</a:t>
            </a:r>
          </a:p>
          <a:p>
            <a:pPr marL="0" indent="0" algn="ctr">
              <a:buNone/>
            </a:pPr>
            <a:r>
              <a:rPr lang="en-US" altLang="ko-KR" dirty="0"/>
              <a:t>(3, 6, 2)</a:t>
            </a:r>
          </a:p>
          <a:p>
            <a:pPr marL="0" indent="0" algn="ctr">
              <a:buNone/>
            </a:pPr>
            <a:r>
              <a:rPr lang="en-US" altLang="ko-KR" dirty="0"/>
              <a:t>(6, 7, 2)</a:t>
            </a:r>
          </a:p>
          <a:p>
            <a:pPr marL="0" indent="0" algn="ctr">
              <a:buNone/>
            </a:pPr>
            <a:r>
              <a:rPr lang="en-US" altLang="ko-KR" dirty="0"/>
              <a:t>(1, 4, 3)</a:t>
            </a:r>
          </a:p>
          <a:p>
            <a:pPr marL="0" indent="0" algn="ctr">
              <a:buNone/>
            </a:pPr>
            <a:r>
              <a:rPr lang="en-US" altLang="ko-KR" dirty="0"/>
              <a:t>(4, 6, 3)</a:t>
            </a:r>
          </a:p>
          <a:p>
            <a:pPr marL="0" indent="0" algn="ctr">
              <a:buNone/>
            </a:pPr>
            <a:r>
              <a:rPr lang="en-US" altLang="ko-KR" dirty="0"/>
              <a:t>(1, 3, 4)</a:t>
            </a:r>
          </a:p>
          <a:p>
            <a:pPr marL="0" indent="0" algn="ctr">
              <a:buNone/>
            </a:pPr>
            <a:r>
              <a:rPr lang="en-US" altLang="ko-KR" dirty="0"/>
              <a:t>(5, 7, 4)</a:t>
            </a:r>
          </a:p>
        </p:txBody>
      </p:sp>
      <p:sp>
        <p:nvSpPr>
          <p:cNvPr id="5" name="타원 4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5" idx="7"/>
            <a:endCxn id="7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5" idx="6"/>
            <a:endCxn id="8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4"/>
            <a:endCxn id="6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5"/>
            <a:endCxn id="9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6" idx="6"/>
            <a:endCxn id="8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9" idx="0"/>
            <a:endCxn id="8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0"/>
            <a:endCxn id="7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6"/>
            <a:endCxn id="10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8" idx="7"/>
            <a:endCxn id="10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8" idx="5"/>
            <a:endCxn id="11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9" idx="6"/>
            <a:endCxn id="11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11" idx="0"/>
            <a:endCxn id="10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32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3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4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5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36" name="내용 개체 틀 1"/>
          <p:cNvSpPr txBox="1">
            <a:spLocks/>
          </p:cNvSpPr>
          <p:nvPr/>
        </p:nvSpPr>
        <p:spPr>
          <a:xfrm>
            <a:off x="7755836" y="1186178"/>
            <a:ext cx="3826563" cy="536362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1. </a:t>
            </a:r>
            <a:r>
              <a:rPr lang="ko-KR" altLang="en-US" dirty="0"/>
              <a:t>간선들을 가중치 기준으로 정렬한다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2. </a:t>
            </a:r>
            <a:r>
              <a:rPr lang="ko-KR" altLang="en-US" dirty="0"/>
              <a:t>위에서 부터 간선들을 보면서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3. 2.</a:t>
            </a:r>
            <a:r>
              <a:rPr lang="ko-KR" altLang="en-US" dirty="0"/>
              <a:t>에서 </a:t>
            </a:r>
            <a:r>
              <a:rPr lang="en-US" altLang="ko-KR" dirty="0"/>
              <a:t>Cycle </a:t>
            </a:r>
            <a:r>
              <a:rPr lang="ko-KR" altLang="en-US" dirty="0"/>
              <a:t>판별은 </a:t>
            </a:r>
            <a:r>
              <a:rPr lang="en-US" altLang="ko-KR" dirty="0"/>
              <a:t>Union &amp; Find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15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 Spanning Tree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 Spanning Tree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4025900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모든 정점을 포함하는 부분 트리 그래프 중에서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가중치의 합이 가장 낮은 트리를 뜻한다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https://upload.wikimedia.org/wikipedia/commons/thumb/d/d2/Minimum_spanning_tree.svg/300px-Minimum_spanning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791865"/>
            <a:ext cx="6254750" cy="504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2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50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9" idx="0"/>
            <a:endCxn id="38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9302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02475" y="1357298"/>
            <a:ext cx="5479926" cy="5234002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를 고르고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-----------[</a:t>
            </a:r>
            <a:r>
              <a:rPr lang="ko-KR" altLang="en-US" dirty="0"/>
              <a:t>반복</a:t>
            </a:r>
            <a:r>
              <a:rPr lang="en-US" altLang="ko-KR" dirty="0"/>
              <a:t>]-----------</a:t>
            </a:r>
          </a:p>
          <a:p>
            <a:pPr marL="0" indent="0" algn="ctr">
              <a:buNone/>
            </a:pPr>
            <a:r>
              <a:rPr lang="en-US" altLang="ko-KR" dirty="0"/>
              <a:t>2. Heap</a:t>
            </a:r>
            <a:r>
              <a:rPr lang="ko-KR" altLang="en-US" dirty="0"/>
              <a:t>에서 가중치가 가장 작은 간선을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3. 2</a:t>
            </a:r>
            <a:r>
              <a:rPr lang="ko-KR" altLang="en-US" dirty="0"/>
              <a:t>의 간선을 골랐을 때 </a:t>
            </a:r>
            <a:r>
              <a:rPr lang="en-US" altLang="ko-KR" dirty="0"/>
              <a:t>Cycle</a:t>
            </a:r>
            <a:r>
              <a:rPr lang="ko-KR" altLang="en-US" dirty="0"/>
              <a:t>이 생기지 않는다면 선택한다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4. </a:t>
            </a:r>
            <a:r>
              <a:rPr lang="ko-KR" altLang="en-US" dirty="0"/>
              <a:t>선택된 정점에 대해서</a:t>
            </a:r>
            <a:r>
              <a:rPr lang="en-US" altLang="ko-KR" dirty="0"/>
              <a:t>, </a:t>
            </a:r>
            <a:r>
              <a:rPr lang="ko-KR" altLang="en-US" dirty="0"/>
              <a:t>그 정점을 포함하는 모든 간선을 </a:t>
            </a:r>
            <a:r>
              <a:rPr lang="en-US" altLang="ko-KR" dirty="0"/>
              <a:t>Heap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</a:t>
            </a:r>
          </a:p>
        </p:txBody>
      </p:sp>
      <p:sp>
        <p:nvSpPr>
          <p:cNvPr id="36" name="타원 35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cxnSpLocks/>
            <a:stCxn id="36" idx="7"/>
            <a:endCxn id="38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6" idx="6"/>
            <a:endCxn id="39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4"/>
            <a:endCxn id="37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37" idx="5"/>
            <a:endCxn id="40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7" idx="6"/>
            <a:endCxn id="39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0" idx="0"/>
            <a:endCxn id="39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9" idx="0"/>
            <a:endCxn id="38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8" idx="6"/>
            <a:endCxn id="41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9" idx="7"/>
            <a:endCxn id="41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9" idx="5"/>
            <a:endCxn id="42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40" idx="6"/>
            <a:endCxn id="42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2" idx="0"/>
            <a:endCxn id="41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24867187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4400" dirty="0">
            <a:solidFill>
              <a:schemeClr val="tx1"/>
            </a:solidFill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>
        <a:ln w="5715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1193</TotalTime>
  <Words>3638</Words>
  <Application>Microsoft Office PowerPoint</Application>
  <PresentationFormat>와이드스크린</PresentationFormat>
  <Paragraphs>1157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Wingdings</vt:lpstr>
      <vt:lpstr>Arial</vt:lpstr>
      <vt:lpstr>맑은 고딕</vt:lpstr>
      <vt:lpstr>D2Coding</vt:lpstr>
      <vt:lpstr>Yoon 윤고딕 550_TT</vt:lpstr>
      <vt:lpstr>서울남산체 M</vt:lpstr>
      <vt:lpstr>상승</vt:lpstr>
      <vt:lpstr>고속도로 건설</vt:lpstr>
      <vt:lpstr>목차</vt:lpstr>
      <vt:lpstr>문제 내용</vt:lpstr>
      <vt:lpstr>문제 내용</vt:lpstr>
      <vt:lpstr>Minimum Spanning Tree</vt:lpstr>
      <vt:lpstr>Minimum Spanning Tree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김종범</cp:lastModifiedBy>
  <cp:revision>56</cp:revision>
  <dcterms:created xsi:type="dcterms:W3CDTF">2016-10-19T22:43:44Z</dcterms:created>
  <dcterms:modified xsi:type="dcterms:W3CDTF">2017-06-14T06:00:05Z</dcterms:modified>
</cp:coreProperties>
</file>