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7"/>
  </p:notesMasterIdLst>
  <p:sldIdLst>
    <p:sldId id="256" r:id="rId2"/>
    <p:sldId id="263" r:id="rId3"/>
    <p:sldId id="264" r:id="rId4"/>
    <p:sldId id="318" r:id="rId5"/>
    <p:sldId id="319" r:id="rId6"/>
    <p:sldId id="367" r:id="rId7"/>
    <p:sldId id="403" r:id="rId8"/>
    <p:sldId id="405" r:id="rId9"/>
    <p:sldId id="404" r:id="rId10"/>
    <p:sldId id="407" r:id="rId11"/>
    <p:sldId id="408" r:id="rId12"/>
    <p:sldId id="368" r:id="rId13"/>
    <p:sldId id="406" r:id="rId14"/>
    <p:sldId id="409" r:id="rId15"/>
    <p:sldId id="410" r:id="rId16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Yoon 윤고딕 550_TT" panose="02090603020101020101" pitchFamily="18" charset="-127"/>
      <p:regular r:id="rId20"/>
    </p:embeddedFont>
    <p:embeddedFont>
      <p:font typeface="서울남산체 M" panose="02020603020101020101" pitchFamily="18" charset="-127"/>
      <p:regular r:id="rId21"/>
    </p:embeddedFont>
    <p:embeddedFont>
      <p:font typeface="D2Coding" panose="020B0609020101020101" pitchFamily="49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5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2017-06-14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0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53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7F0D1-3137-4AD6-AA66-81718580143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6/14/2017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간담회 참석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r>
              <a:rPr lang="en-US" altLang="ko-KR" cap="none" dirty="0"/>
              <a:t>JongBeom Kim</a:t>
            </a:r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289800" y="1357298"/>
            <a:ext cx="42926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</a:t>
            </a:r>
          </a:p>
          <a:p>
            <a:pPr marL="0" indent="0" algn="ctr">
              <a:buNone/>
            </a:pPr>
            <a:r>
              <a:rPr lang="en-US" altLang="ko-KR" dirty="0"/>
              <a:t>(2 -&gt; G)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</a:t>
            </a:r>
          </a:p>
          <a:p>
            <a:pPr marL="0" indent="0" algn="ctr">
              <a:buNone/>
            </a:pPr>
            <a:r>
              <a:rPr lang="en-US" altLang="ko-KR" dirty="0"/>
              <a:t>(N -&gt; G)</a:t>
            </a:r>
          </a:p>
          <a:p>
            <a:pPr marL="0" indent="0" algn="ctr">
              <a:buNone/>
            </a:pPr>
            <a:r>
              <a:rPr lang="en-US" altLang="ko-KR" dirty="0"/>
              <a:t>--------------------</a:t>
            </a:r>
          </a:p>
          <a:p>
            <a:pPr marL="0" indent="0" algn="ctr">
              <a:buNone/>
            </a:pPr>
            <a:r>
              <a:rPr lang="en-US" altLang="ko-KR" dirty="0"/>
              <a:t>(1 -&gt; G)</a:t>
            </a:r>
          </a:p>
          <a:p>
            <a:pPr marL="0" indent="0" algn="ctr">
              <a:buNone/>
            </a:pPr>
            <a:r>
              <a:rPr lang="en-US" altLang="ko-KR" dirty="0"/>
              <a:t>(2 -&gt; G)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</a:t>
            </a:r>
          </a:p>
          <a:p>
            <a:pPr marL="0" indent="0" algn="ctr">
              <a:buNone/>
            </a:pPr>
            <a:r>
              <a:rPr lang="en-US" altLang="ko-KR" dirty="0"/>
              <a:t>(N -&gt; G)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G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6" name="직선 화살표 연결선 35"/>
          <p:cNvCxnSpPr>
            <a:cxnSpLocks/>
            <a:stCxn id="6" idx="6"/>
            <a:endCxn id="8" idx="3"/>
          </p:cNvCxnSpPr>
          <p:nvPr/>
        </p:nvCxnSpPr>
        <p:spPr>
          <a:xfrm flipV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endCxn id="8" idx="1"/>
          </p:cNvCxnSpPr>
          <p:nvPr/>
        </p:nvCxnSpPr>
        <p:spPr>
          <a:xfrm>
            <a:off x="1556645" y="3134102"/>
            <a:ext cx="1275815" cy="48738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7" idx="4"/>
            <a:endCxn id="8" idx="0"/>
          </p:cNvCxnSpPr>
          <p:nvPr/>
        </p:nvCxnSpPr>
        <p:spPr>
          <a:xfrm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10" idx="2"/>
            <a:endCxn id="8" idx="7"/>
          </p:cNvCxnSpPr>
          <p:nvPr/>
        </p:nvCxnSpPr>
        <p:spPr>
          <a:xfrm flipH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11" idx="2"/>
            <a:endCxn id="8" idx="5"/>
          </p:cNvCxnSpPr>
          <p:nvPr/>
        </p:nvCxnSpPr>
        <p:spPr>
          <a:xfrm flipH="1" flipV="1"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9" idx="0"/>
            <a:endCxn id="8" idx="4"/>
          </p:cNvCxnSpPr>
          <p:nvPr/>
        </p:nvCxnSpPr>
        <p:spPr>
          <a:xfrm flipV="1"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2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289800" y="1357298"/>
            <a:ext cx="42926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</a:t>
            </a:r>
          </a:p>
          <a:p>
            <a:pPr marL="0" indent="0" algn="ctr">
              <a:buNone/>
            </a:pPr>
            <a:r>
              <a:rPr lang="en-US" altLang="ko-KR" dirty="0"/>
              <a:t>(2 -&gt; G)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</a:t>
            </a:r>
          </a:p>
          <a:p>
            <a:pPr marL="0" indent="0" algn="ctr">
              <a:buNone/>
            </a:pPr>
            <a:r>
              <a:rPr lang="en-US" altLang="ko-KR" dirty="0"/>
              <a:t>(N -&gt; G)</a:t>
            </a:r>
          </a:p>
          <a:p>
            <a:pPr marL="0" indent="0" algn="ctr">
              <a:buNone/>
            </a:pPr>
            <a:r>
              <a:rPr lang="en-US" altLang="ko-KR" dirty="0"/>
              <a:t>--------------------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(G -&gt; 1)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(G -&gt; 2)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…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(G -&gt; N-1)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(G -&gt; 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타원 4"/>
          <p:cNvSpPr/>
          <p:nvPr/>
        </p:nvSpPr>
        <p:spPr>
          <a:xfrm>
            <a:off x="677333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7333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03688" y="1459727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03688" y="349271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G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703688" y="5525711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806244" y="2558289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806244" y="4427150"/>
            <a:ext cx="879312" cy="879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7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36" name="직선 화살표 연결선 35"/>
          <p:cNvCxnSpPr>
            <a:cxnSpLocks/>
            <a:stCxn id="8" idx="3"/>
            <a:endCxn id="6" idx="6"/>
          </p:cNvCxnSpPr>
          <p:nvPr/>
        </p:nvCxnSpPr>
        <p:spPr>
          <a:xfrm flipH="1">
            <a:off x="1556645" y="4243259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  <a:stCxn id="8" idx="1"/>
            <a:endCxn id="5" idx="6"/>
          </p:cNvCxnSpPr>
          <p:nvPr/>
        </p:nvCxnSpPr>
        <p:spPr>
          <a:xfrm flipH="1" flipV="1">
            <a:off x="1556645" y="2997945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cxnSpLocks/>
            <a:stCxn id="8" idx="0"/>
            <a:endCxn id="7" idx="4"/>
          </p:cNvCxnSpPr>
          <p:nvPr/>
        </p:nvCxnSpPr>
        <p:spPr>
          <a:xfrm flipV="1">
            <a:off x="3143344" y="2339039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cxnSpLocks/>
            <a:stCxn id="8" idx="7"/>
            <a:endCxn id="10" idx="2"/>
          </p:cNvCxnSpPr>
          <p:nvPr/>
        </p:nvCxnSpPr>
        <p:spPr>
          <a:xfrm flipV="1">
            <a:off x="3454228" y="2997945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cxnSpLocks/>
            <a:stCxn id="8" idx="5"/>
            <a:endCxn id="11" idx="2"/>
          </p:cNvCxnSpPr>
          <p:nvPr/>
        </p:nvCxnSpPr>
        <p:spPr>
          <a:xfrm>
            <a:off x="3454228" y="4243259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cxnSpLocks/>
            <a:stCxn id="8" idx="4"/>
            <a:endCxn id="9" idx="0"/>
          </p:cNvCxnSpPr>
          <p:nvPr/>
        </p:nvCxnSpPr>
        <p:spPr>
          <a:xfrm>
            <a:off x="3143344" y="4372031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56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50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4" name="타원 3"/>
          <p:cNvSpPr/>
          <p:nvPr/>
        </p:nvSpPr>
        <p:spPr>
          <a:xfrm>
            <a:off x="864979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4979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91334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91334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91334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93890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3890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cxnSpLocks/>
            <a:stCxn id="4" idx="7"/>
            <a:endCxn id="6" idx="2"/>
          </p:cNvCxnSpPr>
          <p:nvPr/>
        </p:nvCxnSpPr>
        <p:spPr>
          <a:xfrm flipV="1">
            <a:off x="1615519" y="1116069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4" idx="6"/>
            <a:endCxn id="7" idx="1"/>
          </p:cNvCxnSpPr>
          <p:nvPr/>
        </p:nvCxnSpPr>
        <p:spPr>
          <a:xfrm>
            <a:off x="1744291" y="2214631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4" idx="4"/>
            <a:endCxn id="5" idx="0"/>
          </p:cNvCxnSpPr>
          <p:nvPr/>
        </p:nvCxnSpPr>
        <p:spPr>
          <a:xfrm>
            <a:off x="1304635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5"/>
            <a:endCxn id="8" idx="2"/>
          </p:cNvCxnSpPr>
          <p:nvPr/>
        </p:nvCxnSpPr>
        <p:spPr>
          <a:xfrm>
            <a:off x="1615519" y="4394376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5" idx="6"/>
            <a:endCxn id="7" idx="3"/>
          </p:cNvCxnSpPr>
          <p:nvPr/>
        </p:nvCxnSpPr>
        <p:spPr>
          <a:xfrm flipV="1">
            <a:off x="1744291" y="3459945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8" idx="0"/>
            <a:endCxn id="7" idx="4"/>
          </p:cNvCxnSpPr>
          <p:nvPr/>
        </p:nvCxnSpPr>
        <p:spPr>
          <a:xfrm flipV="1">
            <a:off x="3330990" y="3588717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6" idx="6"/>
            <a:endCxn id="9" idx="1"/>
          </p:cNvCxnSpPr>
          <p:nvPr/>
        </p:nvCxnSpPr>
        <p:spPr>
          <a:xfrm>
            <a:off x="3770646" y="1116069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7" idx="7"/>
            <a:endCxn id="9" idx="2"/>
          </p:cNvCxnSpPr>
          <p:nvPr/>
        </p:nvCxnSpPr>
        <p:spPr>
          <a:xfrm flipV="1">
            <a:off x="3641874" y="2214631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5"/>
            <a:endCxn id="10" idx="2"/>
          </p:cNvCxnSpPr>
          <p:nvPr/>
        </p:nvCxnSpPr>
        <p:spPr>
          <a:xfrm>
            <a:off x="3641874" y="3459945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0" idx="0"/>
            <a:endCxn id="9" idx="4"/>
          </p:cNvCxnSpPr>
          <p:nvPr/>
        </p:nvCxnSpPr>
        <p:spPr>
          <a:xfrm flipV="1">
            <a:off x="5433546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1"/>
          <p:cNvSpPr txBox="1">
            <a:spLocks/>
          </p:cNvSpPr>
          <p:nvPr/>
        </p:nvSpPr>
        <p:spPr>
          <a:xfrm>
            <a:off x="1724706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4240497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1834914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3866615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797246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5357927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2128504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4132062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3293251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1837070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33" name="직선 화살표 연결선 32"/>
          <p:cNvCxnSpPr>
            <a:cxnSpLocks/>
            <a:stCxn id="7" idx="2"/>
            <a:endCxn id="5" idx="7"/>
          </p:cNvCxnSpPr>
          <p:nvPr/>
        </p:nvCxnSpPr>
        <p:spPr>
          <a:xfrm flipH="1">
            <a:off x="1615519" y="3149061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1"/>
          <p:cNvSpPr txBox="1">
            <a:spLocks/>
          </p:cNvSpPr>
          <p:nvPr/>
        </p:nvSpPr>
        <p:spPr>
          <a:xfrm>
            <a:off x="1720700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37" name="직선 화살표 연결선 36"/>
          <p:cNvCxnSpPr>
            <a:cxnSpLocks/>
            <a:stCxn id="8" idx="6"/>
            <a:endCxn id="10" idx="3"/>
          </p:cNvCxnSpPr>
          <p:nvPr/>
        </p:nvCxnSpPr>
        <p:spPr>
          <a:xfrm flipV="1">
            <a:off x="3770646" y="4394376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1"/>
          <p:cNvSpPr txBox="1">
            <a:spLocks/>
          </p:cNvSpPr>
          <p:nvPr/>
        </p:nvSpPr>
        <p:spPr>
          <a:xfrm>
            <a:off x="4349757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1" name="직선 화살표 연결선 40"/>
          <p:cNvCxnSpPr>
            <a:cxnSpLocks/>
            <a:stCxn id="9" idx="3"/>
            <a:endCxn id="7" idx="6"/>
          </p:cNvCxnSpPr>
          <p:nvPr/>
        </p:nvCxnSpPr>
        <p:spPr>
          <a:xfrm flipH="1">
            <a:off x="3770646" y="252551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1"/>
          <p:cNvSpPr txBox="1">
            <a:spLocks/>
          </p:cNvSpPr>
          <p:nvPr/>
        </p:nvSpPr>
        <p:spPr>
          <a:xfrm>
            <a:off x="4460412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45" name="직선 화살표 연결선 44"/>
          <p:cNvCxnSpPr>
            <a:cxnSpLocks/>
            <a:stCxn id="7" idx="0"/>
            <a:endCxn id="6" idx="4"/>
          </p:cNvCxnSpPr>
          <p:nvPr/>
        </p:nvCxnSpPr>
        <p:spPr>
          <a:xfrm flipV="1">
            <a:off x="3330990" y="1555725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1"/>
          <p:cNvSpPr txBox="1">
            <a:spLocks/>
          </p:cNvSpPr>
          <p:nvPr/>
        </p:nvSpPr>
        <p:spPr>
          <a:xfrm>
            <a:off x="2829289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 flipH="1">
            <a:off x="1655897" y="129979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1"/>
          <p:cNvSpPr txBox="1">
            <a:spLocks/>
          </p:cNvSpPr>
          <p:nvPr/>
        </p:nvSpPr>
        <p:spPr>
          <a:xfrm>
            <a:off x="2181455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6334825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34825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361180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361180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361180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463736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463736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1" name="직선 화살표 연결선 60"/>
          <p:cNvCxnSpPr>
            <a:cxnSpLocks/>
            <a:stCxn id="54" idx="7"/>
            <a:endCxn id="56" idx="2"/>
          </p:cNvCxnSpPr>
          <p:nvPr/>
        </p:nvCxnSpPr>
        <p:spPr>
          <a:xfrm flipV="1">
            <a:off x="7085365" y="1116069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  <a:stCxn id="54" idx="6"/>
            <a:endCxn id="57" idx="1"/>
          </p:cNvCxnSpPr>
          <p:nvPr/>
        </p:nvCxnSpPr>
        <p:spPr>
          <a:xfrm>
            <a:off x="7214137" y="2214631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54" idx="4"/>
            <a:endCxn id="55" idx="0"/>
          </p:cNvCxnSpPr>
          <p:nvPr/>
        </p:nvCxnSpPr>
        <p:spPr>
          <a:xfrm>
            <a:off x="6774481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55" idx="5"/>
            <a:endCxn id="58" idx="2"/>
          </p:cNvCxnSpPr>
          <p:nvPr/>
        </p:nvCxnSpPr>
        <p:spPr>
          <a:xfrm>
            <a:off x="7085365" y="4394376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55" idx="6"/>
            <a:endCxn id="57" idx="3"/>
          </p:cNvCxnSpPr>
          <p:nvPr/>
        </p:nvCxnSpPr>
        <p:spPr>
          <a:xfrm flipV="1">
            <a:off x="7214137" y="3459945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58" idx="0"/>
            <a:endCxn id="57" idx="4"/>
          </p:cNvCxnSpPr>
          <p:nvPr/>
        </p:nvCxnSpPr>
        <p:spPr>
          <a:xfrm flipV="1">
            <a:off x="8800836" y="3588717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6" idx="6"/>
            <a:endCxn id="59" idx="1"/>
          </p:cNvCxnSpPr>
          <p:nvPr/>
        </p:nvCxnSpPr>
        <p:spPr>
          <a:xfrm>
            <a:off x="9240492" y="1116069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  <a:stCxn id="57" idx="7"/>
            <a:endCxn id="59" idx="2"/>
          </p:cNvCxnSpPr>
          <p:nvPr/>
        </p:nvCxnSpPr>
        <p:spPr>
          <a:xfrm flipV="1">
            <a:off x="9111720" y="2214631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57" idx="5"/>
            <a:endCxn id="60" idx="2"/>
          </p:cNvCxnSpPr>
          <p:nvPr/>
        </p:nvCxnSpPr>
        <p:spPr>
          <a:xfrm>
            <a:off x="9111720" y="3459945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stCxn id="60" idx="0"/>
            <a:endCxn id="59" idx="4"/>
          </p:cNvCxnSpPr>
          <p:nvPr/>
        </p:nvCxnSpPr>
        <p:spPr>
          <a:xfrm flipV="1">
            <a:off x="10903392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/>
          <p:cNvSpPr txBox="1">
            <a:spLocks/>
          </p:cNvSpPr>
          <p:nvPr/>
        </p:nvSpPr>
        <p:spPr>
          <a:xfrm>
            <a:off x="7194552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9710343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7304760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4" name="내용 개체 틀 1"/>
          <p:cNvSpPr txBox="1">
            <a:spLocks/>
          </p:cNvSpPr>
          <p:nvPr/>
        </p:nvSpPr>
        <p:spPr>
          <a:xfrm>
            <a:off x="9336461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5" name="내용 개체 틀 1"/>
          <p:cNvSpPr txBox="1">
            <a:spLocks/>
          </p:cNvSpPr>
          <p:nvPr/>
        </p:nvSpPr>
        <p:spPr>
          <a:xfrm>
            <a:off x="6267092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6" name="내용 개체 틀 1"/>
          <p:cNvSpPr txBox="1">
            <a:spLocks/>
          </p:cNvSpPr>
          <p:nvPr/>
        </p:nvSpPr>
        <p:spPr>
          <a:xfrm>
            <a:off x="10827773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7" name="내용 개체 틀 1"/>
          <p:cNvSpPr txBox="1">
            <a:spLocks/>
          </p:cNvSpPr>
          <p:nvPr/>
        </p:nvSpPr>
        <p:spPr>
          <a:xfrm>
            <a:off x="7598350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9601908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9" name="내용 개체 틀 1"/>
          <p:cNvSpPr txBox="1">
            <a:spLocks/>
          </p:cNvSpPr>
          <p:nvPr/>
        </p:nvSpPr>
        <p:spPr>
          <a:xfrm>
            <a:off x="8763097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80" name="내용 개체 틀 1"/>
          <p:cNvSpPr txBox="1">
            <a:spLocks/>
          </p:cNvSpPr>
          <p:nvPr/>
        </p:nvSpPr>
        <p:spPr>
          <a:xfrm>
            <a:off x="7306916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81" name="직선 화살표 연결선 80"/>
          <p:cNvCxnSpPr>
            <a:cxnSpLocks/>
            <a:stCxn id="57" idx="2"/>
            <a:endCxn id="55" idx="7"/>
          </p:cNvCxnSpPr>
          <p:nvPr/>
        </p:nvCxnSpPr>
        <p:spPr>
          <a:xfrm flipH="1">
            <a:off x="7085365" y="3149061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1"/>
          <p:cNvSpPr txBox="1">
            <a:spLocks/>
          </p:cNvSpPr>
          <p:nvPr/>
        </p:nvSpPr>
        <p:spPr>
          <a:xfrm>
            <a:off x="7190546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83" name="직선 화살표 연결선 82"/>
          <p:cNvCxnSpPr>
            <a:cxnSpLocks/>
            <a:stCxn id="58" idx="6"/>
            <a:endCxn id="60" idx="3"/>
          </p:cNvCxnSpPr>
          <p:nvPr/>
        </p:nvCxnSpPr>
        <p:spPr>
          <a:xfrm flipV="1">
            <a:off x="9240492" y="4394376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내용 개체 틀 1"/>
          <p:cNvSpPr txBox="1">
            <a:spLocks/>
          </p:cNvSpPr>
          <p:nvPr/>
        </p:nvSpPr>
        <p:spPr>
          <a:xfrm>
            <a:off x="9819603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5" name="직선 화살표 연결선 84"/>
          <p:cNvCxnSpPr>
            <a:cxnSpLocks/>
            <a:stCxn id="59" idx="3"/>
            <a:endCxn id="57" idx="6"/>
          </p:cNvCxnSpPr>
          <p:nvPr/>
        </p:nvCxnSpPr>
        <p:spPr>
          <a:xfrm flipH="1">
            <a:off x="9240492" y="2525515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/>
          <p:cNvSpPr txBox="1">
            <a:spLocks/>
          </p:cNvSpPr>
          <p:nvPr/>
        </p:nvSpPr>
        <p:spPr>
          <a:xfrm>
            <a:off x="9930258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87" name="직선 화살표 연결선 86"/>
          <p:cNvCxnSpPr>
            <a:cxnSpLocks/>
            <a:stCxn id="57" idx="0"/>
            <a:endCxn id="56" idx="4"/>
          </p:cNvCxnSpPr>
          <p:nvPr/>
        </p:nvCxnSpPr>
        <p:spPr>
          <a:xfrm flipV="1">
            <a:off x="8800836" y="1555725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내용 개체 틀 1"/>
          <p:cNvSpPr txBox="1">
            <a:spLocks/>
          </p:cNvSpPr>
          <p:nvPr/>
        </p:nvSpPr>
        <p:spPr>
          <a:xfrm>
            <a:off x="8299135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9" name="직선 화살표 연결선 88"/>
          <p:cNvCxnSpPr>
            <a:cxnSpLocks/>
          </p:cNvCxnSpPr>
          <p:nvPr/>
        </p:nvCxnSpPr>
        <p:spPr>
          <a:xfrm flipH="1">
            <a:off x="7181363" y="1299798"/>
            <a:ext cx="1220196" cy="77886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내용 개체 틀 1"/>
          <p:cNvSpPr txBox="1">
            <a:spLocks/>
          </p:cNvSpPr>
          <p:nvPr/>
        </p:nvSpPr>
        <p:spPr>
          <a:xfrm>
            <a:off x="7651301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F91E0E-6CF2-465A-8EA9-1ABABFA73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37180"/>
              </p:ext>
            </p:extLst>
          </p:nvPr>
        </p:nvGraphicFramePr>
        <p:xfrm>
          <a:off x="388380" y="5731946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31E1DEF-507C-46A5-868D-909E3075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86660"/>
              </p:ext>
            </p:extLst>
          </p:nvPr>
        </p:nvGraphicFramePr>
        <p:xfrm>
          <a:off x="6267092" y="5725817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5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4" name="타원 3"/>
          <p:cNvSpPr/>
          <p:nvPr/>
        </p:nvSpPr>
        <p:spPr>
          <a:xfrm>
            <a:off x="864979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4979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91334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91334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91334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93890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3890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cxnSpLocks/>
            <a:stCxn id="4" idx="7"/>
            <a:endCxn id="6" idx="2"/>
          </p:cNvCxnSpPr>
          <p:nvPr/>
        </p:nvCxnSpPr>
        <p:spPr>
          <a:xfrm flipV="1">
            <a:off x="1615519" y="1116069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4" idx="6"/>
            <a:endCxn id="7" idx="1"/>
          </p:cNvCxnSpPr>
          <p:nvPr/>
        </p:nvCxnSpPr>
        <p:spPr>
          <a:xfrm>
            <a:off x="1744291" y="2214631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4" idx="4"/>
            <a:endCxn id="5" idx="0"/>
          </p:cNvCxnSpPr>
          <p:nvPr/>
        </p:nvCxnSpPr>
        <p:spPr>
          <a:xfrm>
            <a:off x="1304635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5"/>
            <a:endCxn id="8" idx="2"/>
          </p:cNvCxnSpPr>
          <p:nvPr/>
        </p:nvCxnSpPr>
        <p:spPr>
          <a:xfrm>
            <a:off x="1615519" y="4394376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5" idx="6"/>
            <a:endCxn id="7" idx="3"/>
          </p:cNvCxnSpPr>
          <p:nvPr/>
        </p:nvCxnSpPr>
        <p:spPr>
          <a:xfrm flipV="1">
            <a:off x="1744291" y="3459945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8" idx="0"/>
            <a:endCxn id="7" idx="4"/>
          </p:cNvCxnSpPr>
          <p:nvPr/>
        </p:nvCxnSpPr>
        <p:spPr>
          <a:xfrm flipV="1">
            <a:off x="3330990" y="3588717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6" idx="6"/>
            <a:endCxn id="9" idx="1"/>
          </p:cNvCxnSpPr>
          <p:nvPr/>
        </p:nvCxnSpPr>
        <p:spPr>
          <a:xfrm>
            <a:off x="3770646" y="1116069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7" idx="7"/>
            <a:endCxn id="9" idx="2"/>
          </p:cNvCxnSpPr>
          <p:nvPr/>
        </p:nvCxnSpPr>
        <p:spPr>
          <a:xfrm flipV="1">
            <a:off x="3641874" y="2214631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5"/>
            <a:endCxn id="10" idx="2"/>
          </p:cNvCxnSpPr>
          <p:nvPr/>
        </p:nvCxnSpPr>
        <p:spPr>
          <a:xfrm>
            <a:off x="3641874" y="3459945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0" idx="0"/>
            <a:endCxn id="9" idx="4"/>
          </p:cNvCxnSpPr>
          <p:nvPr/>
        </p:nvCxnSpPr>
        <p:spPr>
          <a:xfrm flipV="1">
            <a:off x="5433546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1"/>
          <p:cNvSpPr txBox="1">
            <a:spLocks/>
          </p:cNvSpPr>
          <p:nvPr/>
        </p:nvSpPr>
        <p:spPr>
          <a:xfrm>
            <a:off x="1724706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4240497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1834914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3866615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797246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5357927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2128504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4132062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3293251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1837070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33" name="직선 화살표 연결선 32"/>
          <p:cNvCxnSpPr>
            <a:cxnSpLocks/>
            <a:stCxn id="7" idx="2"/>
            <a:endCxn id="5" idx="7"/>
          </p:cNvCxnSpPr>
          <p:nvPr/>
        </p:nvCxnSpPr>
        <p:spPr>
          <a:xfrm flipH="1">
            <a:off x="1615519" y="3149061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1"/>
          <p:cNvSpPr txBox="1">
            <a:spLocks/>
          </p:cNvSpPr>
          <p:nvPr/>
        </p:nvSpPr>
        <p:spPr>
          <a:xfrm>
            <a:off x="1720700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37" name="직선 화살표 연결선 36"/>
          <p:cNvCxnSpPr>
            <a:cxnSpLocks/>
            <a:stCxn id="8" idx="6"/>
            <a:endCxn id="10" idx="3"/>
          </p:cNvCxnSpPr>
          <p:nvPr/>
        </p:nvCxnSpPr>
        <p:spPr>
          <a:xfrm flipV="1">
            <a:off x="3770646" y="4394376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1"/>
          <p:cNvSpPr txBox="1">
            <a:spLocks/>
          </p:cNvSpPr>
          <p:nvPr/>
        </p:nvSpPr>
        <p:spPr>
          <a:xfrm>
            <a:off x="4349757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1" name="직선 화살표 연결선 40"/>
          <p:cNvCxnSpPr>
            <a:cxnSpLocks/>
            <a:stCxn id="9" idx="3"/>
            <a:endCxn id="7" idx="6"/>
          </p:cNvCxnSpPr>
          <p:nvPr/>
        </p:nvCxnSpPr>
        <p:spPr>
          <a:xfrm flipH="1">
            <a:off x="3770646" y="252551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1"/>
          <p:cNvSpPr txBox="1">
            <a:spLocks/>
          </p:cNvSpPr>
          <p:nvPr/>
        </p:nvSpPr>
        <p:spPr>
          <a:xfrm>
            <a:off x="4460412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45" name="직선 화살표 연결선 44"/>
          <p:cNvCxnSpPr>
            <a:cxnSpLocks/>
            <a:stCxn id="7" idx="0"/>
            <a:endCxn id="6" idx="4"/>
          </p:cNvCxnSpPr>
          <p:nvPr/>
        </p:nvCxnSpPr>
        <p:spPr>
          <a:xfrm flipV="1">
            <a:off x="3330990" y="1555725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1"/>
          <p:cNvSpPr txBox="1">
            <a:spLocks/>
          </p:cNvSpPr>
          <p:nvPr/>
        </p:nvSpPr>
        <p:spPr>
          <a:xfrm>
            <a:off x="2829289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 flipH="1">
            <a:off x="1655897" y="129979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1"/>
          <p:cNvSpPr txBox="1">
            <a:spLocks/>
          </p:cNvSpPr>
          <p:nvPr/>
        </p:nvSpPr>
        <p:spPr>
          <a:xfrm>
            <a:off x="2181455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6334825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34825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361180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361180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361180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463736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463736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1" name="직선 화살표 연결선 60"/>
          <p:cNvCxnSpPr>
            <a:cxnSpLocks/>
            <a:stCxn id="54" idx="7"/>
            <a:endCxn id="56" idx="2"/>
          </p:cNvCxnSpPr>
          <p:nvPr/>
        </p:nvCxnSpPr>
        <p:spPr>
          <a:xfrm flipV="1">
            <a:off x="7085365" y="1116069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  <a:stCxn id="54" idx="6"/>
            <a:endCxn id="57" idx="1"/>
          </p:cNvCxnSpPr>
          <p:nvPr/>
        </p:nvCxnSpPr>
        <p:spPr>
          <a:xfrm>
            <a:off x="7214137" y="2214631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54" idx="4"/>
            <a:endCxn id="55" idx="0"/>
          </p:cNvCxnSpPr>
          <p:nvPr/>
        </p:nvCxnSpPr>
        <p:spPr>
          <a:xfrm>
            <a:off x="6774481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55" idx="5"/>
            <a:endCxn id="58" idx="2"/>
          </p:cNvCxnSpPr>
          <p:nvPr/>
        </p:nvCxnSpPr>
        <p:spPr>
          <a:xfrm>
            <a:off x="7085365" y="4394376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55" idx="6"/>
            <a:endCxn id="57" idx="3"/>
          </p:cNvCxnSpPr>
          <p:nvPr/>
        </p:nvCxnSpPr>
        <p:spPr>
          <a:xfrm flipV="1">
            <a:off x="7214137" y="3459945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58" idx="0"/>
            <a:endCxn id="57" idx="4"/>
          </p:cNvCxnSpPr>
          <p:nvPr/>
        </p:nvCxnSpPr>
        <p:spPr>
          <a:xfrm flipV="1">
            <a:off x="8800836" y="3588717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6" idx="6"/>
            <a:endCxn id="59" idx="1"/>
          </p:cNvCxnSpPr>
          <p:nvPr/>
        </p:nvCxnSpPr>
        <p:spPr>
          <a:xfrm>
            <a:off x="9240492" y="1116069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  <a:stCxn id="57" idx="7"/>
            <a:endCxn id="59" idx="2"/>
          </p:cNvCxnSpPr>
          <p:nvPr/>
        </p:nvCxnSpPr>
        <p:spPr>
          <a:xfrm flipV="1">
            <a:off x="9111720" y="2214631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57" idx="5"/>
            <a:endCxn id="60" idx="2"/>
          </p:cNvCxnSpPr>
          <p:nvPr/>
        </p:nvCxnSpPr>
        <p:spPr>
          <a:xfrm>
            <a:off x="9111720" y="3459945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stCxn id="60" idx="0"/>
            <a:endCxn id="59" idx="4"/>
          </p:cNvCxnSpPr>
          <p:nvPr/>
        </p:nvCxnSpPr>
        <p:spPr>
          <a:xfrm flipV="1">
            <a:off x="10903392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/>
          <p:cNvSpPr txBox="1">
            <a:spLocks/>
          </p:cNvSpPr>
          <p:nvPr/>
        </p:nvSpPr>
        <p:spPr>
          <a:xfrm>
            <a:off x="7194552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9710343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7304760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4" name="내용 개체 틀 1"/>
          <p:cNvSpPr txBox="1">
            <a:spLocks/>
          </p:cNvSpPr>
          <p:nvPr/>
        </p:nvSpPr>
        <p:spPr>
          <a:xfrm>
            <a:off x="9336461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5" name="내용 개체 틀 1"/>
          <p:cNvSpPr txBox="1">
            <a:spLocks/>
          </p:cNvSpPr>
          <p:nvPr/>
        </p:nvSpPr>
        <p:spPr>
          <a:xfrm>
            <a:off x="6267092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6" name="내용 개체 틀 1"/>
          <p:cNvSpPr txBox="1">
            <a:spLocks/>
          </p:cNvSpPr>
          <p:nvPr/>
        </p:nvSpPr>
        <p:spPr>
          <a:xfrm>
            <a:off x="10827773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7" name="내용 개체 틀 1"/>
          <p:cNvSpPr txBox="1">
            <a:spLocks/>
          </p:cNvSpPr>
          <p:nvPr/>
        </p:nvSpPr>
        <p:spPr>
          <a:xfrm>
            <a:off x="7598350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9601908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9" name="내용 개체 틀 1"/>
          <p:cNvSpPr txBox="1">
            <a:spLocks/>
          </p:cNvSpPr>
          <p:nvPr/>
        </p:nvSpPr>
        <p:spPr>
          <a:xfrm>
            <a:off x="8763097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80" name="내용 개체 틀 1"/>
          <p:cNvSpPr txBox="1">
            <a:spLocks/>
          </p:cNvSpPr>
          <p:nvPr/>
        </p:nvSpPr>
        <p:spPr>
          <a:xfrm>
            <a:off x="7306916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81" name="직선 화살표 연결선 80"/>
          <p:cNvCxnSpPr>
            <a:cxnSpLocks/>
            <a:stCxn id="57" idx="2"/>
            <a:endCxn id="55" idx="7"/>
          </p:cNvCxnSpPr>
          <p:nvPr/>
        </p:nvCxnSpPr>
        <p:spPr>
          <a:xfrm flipH="1">
            <a:off x="7085365" y="3149061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1"/>
          <p:cNvSpPr txBox="1">
            <a:spLocks/>
          </p:cNvSpPr>
          <p:nvPr/>
        </p:nvSpPr>
        <p:spPr>
          <a:xfrm>
            <a:off x="7190546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83" name="직선 화살표 연결선 82"/>
          <p:cNvCxnSpPr>
            <a:cxnSpLocks/>
            <a:stCxn id="58" idx="6"/>
            <a:endCxn id="60" idx="3"/>
          </p:cNvCxnSpPr>
          <p:nvPr/>
        </p:nvCxnSpPr>
        <p:spPr>
          <a:xfrm flipV="1">
            <a:off x="9240492" y="4394376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내용 개체 틀 1"/>
          <p:cNvSpPr txBox="1">
            <a:spLocks/>
          </p:cNvSpPr>
          <p:nvPr/>
        </p:nvSpPr>
        <p:spPr>
          <a:xfrm>
            <a:off x="9819603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5" name="직선 화살표 연결선 84"/>
          <p:cNvCxnSpPr>
            <a:cxnSpLocks/>
            <a:stCxn id="59" idx="3"/>
            <a:endCxn id="57" idx="6"/>
          </p:cNvCxnSpPr>
          <p:nvPr/>
        </p:nvCxnSpPr>
        <p:spPr>
          <a:xfrm flipH="1">
            <a:off x="9240492" y="2525515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/>
          <p:cNvSpPr txBox="1">
            <a:spLocks/>
          </p:cNvSpPr>
          <p:nvPr/>
        </p:nvSpPr>
        <p:spPr>
          <a:xfrm>
            <a:off x="9930258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87" name="직선 화살표 연결선 86"/>
          <p:cNvCxnSpPr>
            <a:cxnSpLocks/>
            <a:stCxn id="57" idx="0"/>
            <a:endCxn id="56" idx="4"/>
          </p:cNvCxnSpPr>
          <p:nvPr/>
        </p:nvCxnSpPr>
        <p:spPr>
          <a:xfrm flipV="1">
            <a:off x="8800836" y="1555725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내용 개체 틀 1"/>
          <p:cNvSpPr txBox="1">
            <a:spLocks/>
          </p:cNvSpPr>
          <p:nvPr/>
        </p:nvSpPr>
        <p:spPr>
          <a:xfrm>
            <a:off x="8299135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9" name="직선 화살표 연결선 88"/>
          <p:cNvCxnSpPr>
            <a:cxnSpLocks/>
          </p:cNvCxnSpPr>
          <p:nvPr/>
        </p:nvCxnSpPr>
        <p:spPr>
          <a:xfrm flipH="1">
            <a:off x="7181363" y="1299798"/>
            <a:ext cx="1220196" cy="77886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내용 개체 틀 1"/>
          <p:cNvSpPr txBox="1">
            <a:spLocks/>
          </p:cNvSpPr>
          <p:nvPr/>
        </p:nvSpPr>
        <p:spPr>
          <a:xfrm>
            <a:off x="7651301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F91E0E-6CF2-465A-8EA9-1ABABFA73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18623"/>
              </p:ext>
            </p:extLst>
          </p:nvPr>
        </p:nvGraphicFramePr>
        <p:xfrm>
          <a:off x="3304364" y="1942728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31E1DEF-507C-46A5-868D-909E30754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990839"/>
              </p:ext>
            </p:extLst>
          </p:nvPr>
        </p:nvGraphicFramePr>
        <p:xfrm>
          <a:off x="3296946" y="3022873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9C8501F-AD70-4CF1-BC52-1D43D76B2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86231"/>
              </p:ext>
            </p:extLst>
          </p:nvPr>
        </p:nvGraphicFramePr>
        <p:xfrm>
          <a:off x="3296946" y="4693161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2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4" name="타원 3"/>
          <p:cNvSpPr/>
          <p:nvPr/>
        </p:nvSpPr>
        <p:spPr>
          <a:xfrm>
            <a:off x="864979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64979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91334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91334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91334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93890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93890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cxnSpLocks/>
            <a:stCxn id="4" idx="7"/>
            <a:endCxn id="6" idx="2"/>
          </p:cNvCxnSpPr>
          <p:nvPr/>
        </p:nvCxnSpPr>
        <p:spPr>
          <a:xfrm flipV="1">
            <a:off x="1615519" y="1116069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4" idx="6"/>
            <a:endCxn id="7" idx="1"/>
          </p:cNvCxnSpPr>
          <p:nvPr/>
        </p:nvCxnSpPr>
        <p:spPr>
          <a:xfrm>
            <a:off x="1744291" y="2214631"/>
            <a:ext cx="1275815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4" idx="4"/>
            <a:endCxn id="5" idx="0"/>
          </p:cNvCxnSpPr>
          <p:nvPr/>
        </p:nvCxnSpPr>
        <p:spPr>
          <a:xfrm>
            <a:off x="1304635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5" idx="5"/>
            <a:endCxn id="8" idx="2"/>
          </p:cNvCxnSpPr>
          <p:nvPr/>
        </p:nvCxnSpPr>
        <p:spPr>
          <a:xfrm>
            <a:off x="1615519" y="4394376"/>
            <a:ext cx="1275815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cxnSpLocks/>
            <a:stCxn id="5" idx="6"/>
            <a:endCxn id="7" idx="3"/>
          </p:cNvCxnSpPr>
          <p:nvPr/>
        </p:nvCxnSpPr>
        <p:spPr>
          <a:xfrm flipV="1">
            <a:off x="1744291" y="3459945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  <a:stCxn id="8" idx="0"/>
            <a:endCxn id="7" idx="4"/>
          </p:cNvCxnSpPr>
          <p:nvPr/>
        </p:nvCxnSpPr>
        <p:spPr>
          <a:xfrm flipV="1">
            <a:off x="3330990" y="3588717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  <a:stCxn id="6" idx="6"/>
            <a:endCxn id="9" idx="1"/>
          </p:cNvCxnSpPr>
          <p:nvPr/>
        </p:nvCxnSpPr>
        <p:spPr>
          <a:xfrm>
            <a:off x="3770646" y="1116069"/>
            <a:ext cx="1352016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  <a:stCxn id="7" idx="7"/>
            <a:endCxn id="9" idx="2"/>
          </p:cNvCxnSpPr>
          <p:nvPr/>
        </p:nvCxnSpPr>
        <p:spPr>
          <a:xfrm flipV="1">
            <a:off x="3641874" y="2214631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  <a:stCxn id="7" idx="5"/>
            <a:endCxn id="10" idx="2"/>
          </p:cNvCxnSpPr>
          <p:nvPr/>
        </p:nvCxnSpPr>
        <p:spPr>
          <a:xfrm>
            <a:off x="3641874" y="3459945"/>
            <a:ext cx="1352016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  <a:stCxn id="10" idx="0"/>
            <a:endCxn id="9" idx="4"/>
          </p:cNvCxnSpPr>
          <p:nvPr/>
        </p:nvCxnSpPr>
        <p:spPr>
          <a:xfrm flipV="1">
            <a:off x="5433546" y="2654287"/>
            <a:ext cx="0" cy="989549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1"/>
          <p:cNvSpPr txBox="1">
            <a:spLocks/>
          </p:cNvSpPr>
          <p:nvPr/>
        </p:nvSpPr>
        <p:spPr>
          <a:xfrm>
            <a:off x="1724706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22" name="내용 개체 틀 1"/>
          <p:cNvSpPr txBox="1">
            <a:spLocks/>
          </p:cNvSpPr>
          <p:nvPr/>
        </p:nvSpPr>
        <p:spPr>
          <a:xfrm>
            <a:off x="4240497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1834914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3866615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797246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6" name="내용 개체 틀 1"/>
          <p:cNvSpPr txBox="1">
            <a:spLocks/>
          </p:cNvSpPr>
          <p:nvPr/>
        </p:nvSpPr>
        <p:spPr>
          <a:xfrm>
            <a:off x="5357927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7" name="내용 개체 틀 1"/>
          <p:cNvSpPr txBox="1">
            <a:spLocks/>
          </p:cNvSpPr>
          <p:nvPr/>
        </p:nvSpPr>
        <p:spPr>
          <a:xfrm>
            <a:off x="2128504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28" name="내용 개체 틀 1"/>
          <p:cNvSpPr txBox="1">
            <a:spLocks/>
          </p:cNvSpPr>
          <p:nvPr/>
        </p:nvSpPr>
        <p:spPr>
          <a:xfrm>
            <a:off x="4132062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29" name="내용 개체 틀 1"/>
          <p:cNvSpPr txBox="1">
            <a:spLocks/>
          </p:cNvSpPr>
          <p:nvPr/>
        </p:nvSpPr>
        <p:spPr>
          <a:xfrm>
            <a:off x="3293251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30" name="내용 개체 틀 1"/>
          <p:cNvSpPr txBox="1">
            <a:spLocks/>
          </p:cNvSpPr>
          <p:nvPr/>
        </p:nvSpPr>
        <p:spPr>
          <a:xfrm>
            <a:off x="1837070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33" name="직선 화살표 연결선 32"/>
          <p:cNvCxnSpPr>
            <a:cxnSpLocks/>
            <a:stCxn id="7" idx="2"/>
            <a:endCxn id="5" idx="7"/>
          </p:cNvCxnSpPr>
          <p:nvPr/>
        </p:nvCxnSpPr>
        <p:spPr>
          <a:xfrm flipH="1">
            <a:off x="1615519" y="3149061"/>
            <a:ext cx="1275815" cy="62354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내용 개체 틀 1"/>
          <p:cNvSpPr txBox="1">
            <a:spLocks/>
          </p:cNvSpPr>
          <p:nvPr/>
        </p:nvSpPr>
        <p:spPr>
          <a:xfrm>
            <a:off x="1720700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37" name="직선 화살표 연결선 36"/>
          <p:cNvCxnSpPr>
            <a:cxnSpLocks/>
            <a:stCxn id="8" idx="6"/>
            <a:endCxn id="10" idx="3"/>
          </p:cNvCxnSpPr>
          <p:nvPr/>
        </p:nvCxnSpPr>
        <p:spPr>
          <a:xfrm flipV="1">
            <a:off x="3770646" y="4394376"/>
            <a:ext cx="1352016" cy="78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내용 개체 틀 1"/>
          <p:cNvSpPr txBox="1">
            <a:spLocks/>
          </p:cNvSpPr>
          <p:nvPr/>
        </p:nvSpPr>
        <p:spPr>
          <a:xfrm>
            <a:off x="4349757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1" name="직선 화살표 연결선 40"/>
          <p:cNvCxnSpPr>
            <a:cxnSpLocks/>
            <a:stCxn id="9" idx="3"/>
            <a:endCxn id="7" idx="6"/>
          </p:cNvCxnSpPr>
          <p:nvPr/>
        </p:nvCxnSpPr>
        <p:spPr>
          <a:xfrm flipH="1">
            <a:off x="3770646" y="2525515"/>
            <a:ext cx="1352016" cy="623546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내용 개체 틀 1"/>
          <p:cNvSpPr txBox="1">
            <a:spLocks/>
          </p:cNvSpPr>
          <p:nvPr/>
        </p:nvSpPr>
        <p:spPr>
          <a:xfrm>
            <a:off x="4460412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45" name="직선 화살표 연결선 44"/>
          <p:cNvCxnSpPr>
            <a:cxnSpLocks/>
            <a:stCxn id="7" idx="0"/>
            <a:endCxn id="6" idx="4"/>
          </p:cNvCxnSpPr>
          <p:nvPr/>
        </p:nvCxnSpPr>
        <p:spPr>
          <a:xfrm flipV="1">
            <a:off x="3330990" y="1555725"/>
            <a:ext cx="0" cy="11536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내용 개체 틀 1"/>
          <p:cNvSpPr txBox="1">
            <a:spLocks/>
          </p:cNvSpPr>
          <p:nvPr/>
        </p:nvSpPr>
        <p:spPr>
          <a:xfrm>
            <a:off x="2829289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49" name="직선 화살표 연결선 48"/>
          <p:cNvCxnSpPr>
            <a:cxnSpLocks/>
          </p:cNvCxnSpPr>
          <p:nvPr/>
        </p:nvCxnSpPr>
        <p:spPr>
          <a:xfrm flipH="1">
            <a:off x="1655897" y="1299798"/>
            <a:ext cx="1275815" cy="787678"/>
          </a:xfrm>
          <a:prstGeom prst="straightConnector1">
            <a:avLst/>
          </a:prstGeom>
          <a:ln w="571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1"/>
          <p:cNvSpPr txBox="1">
            <a:spLocks/>
          </p:cNvSpPr>
          <p:nvPr/>
        </p:nvSpPr>
        <p:spPr>
          <a:xfrm>
            <a:off x="2181455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6334825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0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334825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1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361180" y="676413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4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8361180" y="270940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3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361180" y="4742397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2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0463736" y="1774975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6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463736" y="3643836"/>
            <a:ext cx="879312" cy="87931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400" dirty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rPr>
              <a:t>5</a:t>
            </a:r>
            <a:endParaRPr lang="ko-KR" altLang="en-US" sz="4400" dirty="0" err="1">
              <a:solidFill>
                <a:schemeClr val="tx1"/>
              </a:solidFill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cxnSp>
        <p:nvCxnSpPr>
          <p:cNvPr id="61" name="직선 화살표 연결선 60"/>
          <p:cNvCxnSpPr>
            <a:cxnSpLocks/>
            <a:stCxn id="54" idx="7"/>
            <a:endCxn id="56" idx="2"/>
          </p:cNvCxnSpPr>
          <p:nvPr/>
        </p:nvCxnSpPr>
        <p:spPr>
          <a:xfrm flipV="1">
            <a:off x="7085365" y="1116069"/>
            <a:ext cx="1275815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  <a:stCxn id="54" idx="6"/>
            <a:endCxn id="57" idx="1"/>
          </p:cNvCxnSpPr>
          <p:nvPr/>
        </p:nvCxnSpPr>
        <p:spPr>
          <a:xfrm>
            <a:off x="7214137" y="2214631"/>
            <a:ext cx="1275815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cxnSpLocks/>
            <a:stCxn id="54" idx="4"/>
            <a:endCxn id="55" idx="0"/>
          </p:cNvCxnSpPr>
          <p:nvPr/>
        </p:nvCxnSpPr>
        <p:spPr>
          <a:xfrm>
            <a:off x="6774481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  <a:stCxn id="55" idx="5"/>
            <a:endCxn id="58" idx="2"/>
          </p:cNvCxnSpPr>
          <p:nvPr/>
        </p:nvCxnSpPr>
        <p:spPr>
          <a:xfrm>
            <a:off x="7085365" y="4394376"/>
            <a:ext cx="1275815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55" idx="6"/>
            <a:endCxn id="57" idx="3"/>
          </p:cNvCxnSpPr>
          <p:nvPr/>
        </p:nvCxnSpPr>
        <p:spPr>
          <a:xfrm flipV="1">
            <a:off x="7214137" y="3459945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cxnSpLocks/>
            <a:stCxn id="58" idx="0"/>
            <a:endCxn id="57" idx="4"/>
          </p:cNvCxnSpPr>
          <p:nvPr/>
        </p:nvCxnSpPr>
        <p:spPr>
          <a:xfrm flipV="1">
            <a:off x="8800836" y="3588717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cxnSpLocks/>
            <a:stCxn id="56" idx="6"/>
            <a:endCxn id="59" idx="1"/>
          </p:cNvCxnSpPr>
          <p:nvPr/>
        </p:nvCxnSpPr>
        <p:spPr>
          <a:xfrm>
            <a:off x="9240492" y="1116069"/>
            <a:ext cx="1352016" cy="78767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cxnSpLocks/>
            <a:stCxn id="57" idx="7"/>
            <a:endCxn id="59" idx="2"/>
          </p:cNvCxnSpPr>
          <p:nvPr/>
        </p:nvCxnSpPr>
        <p:spPr>
          <a:xfrm flipV="1">
            <a:off x="9111720" y="2214631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cxnSpLocks/>
            <a:stCxn id="57" idx="5"/>
            <a:endCxn id="60" idx="2"/>
          </p:cNvCxnSpPr>
          <p:nvPr/>
        </p:nvCxnSpPr>
        <p:spPr>
          <a:xfrm>
            <a:off x="9111720" y="3459945"/>
            <a:ext cx="1352016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stCxn id="60" idx="0"/>
            <a:endCxn id="59" idx="4"/>
          </p:cNvCxnSpPr>
          <p:nvPr/>
        </p:nvCxnSpPr>
        <p:spPr>
          <a:xfrm flipV="1">
            <a:off x="10903392" y="2654287"/>
            <a:ext cx="0" cy="989549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내용 개체 틀 1"/>
          <p:cNvSpPr txBox="1">
            <a:spLocks/>
          </p:cNvSpPr>
          <p:nvPr/>
        </p:nvSpPr>
        <p:spPr>
          <a:xfrm>
            <a:off x="7194552" y="96149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4</a:t>
            </a:r>
          </a:p>
        </p:txBody>
      </p:sp>
      <p:sp>
        <p:nvSpPr>
          <p:cNvPr id="72" name="내용 개체 틀 1"/>
          <p:cNvSpPr txBox="1">
            <a:spLocks/>
          </p:cNvSpPr>
          <p:nvPr/>
        </p:nvSpPr>
        <p:spPr>
          <a:xfrm>
            <a:off x="9710343" y="90951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3" name="내용 개체 틀 1"/>
          <p:cNvSpPr txBox="1">
            <a:spLocks/>
          </p:cNvSpPr>
          <p:nvPr/>
        </p:nvSpPr>
        <p:spPr>
          <a:xfrm>
            <a:off x="7304760" y="244726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4" name="내용 개체 틀 1"/>
          <p:cNvSpPr txBox="1">
            <a:spLocks/>
          </p:cNvSpPr>
          <p:nvPr/>
        </p:nvSpPr>
        <p:spPr>
          <a:xfrm>
            <a:off x="9336461" y="202469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sp>
        <p:nvSpPr>
          <p:cNvPr id="75" name="내용 개체 틀 1"/>
          <p:cNvSpPr txBox="1">
            <a:spLocks/>
          </p:cNvSpPr>
          <p:nvPr/>
        </p:nvSpPr>
        <p:spPr>
          <a:xfrm>
            <a:off x="6267092" y="2822537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6" name="내용 개체 틀 1"/>
          <p:cNvSpPr txBox="1">
            <a:spLocks/>
          </p:cNvSpPr>
          <p:nvPr/>
        </p:nvSpPr>
        <p:spPr>
          <a:xfrm>
            <a:off x="10827773" y="292534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7" name="내용 개체 틀 1"/>
          <p:cNvSpPr txBox="1">
            <a:spLocks/>
          </p:cNvSpPr>
          <p:nvPr/>
        </p:nvSpPr>
        <p:spPr>
          <a:xfrm>
            <a:off x="7598350" y="3749700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sp>
        <p:nvSpPr>
          <p:cNvPr id="78" name="내용 개체 틀 1"/>
          <p:cNvSpPr txBox="1">
            <a:spLocks/>
          </p:cNvSpPr>
          <p:nvPr/>
        </p:nvSpPr>
        <p:spPr>
          <a:xfrm>
            <a:off x="9601908" y="324404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79" name="내용 개체 틀 1"/>
          <p:cNvSpPr txBox="1">
            <a:spLocks/>
          </p:cNvSpPr>
          <p:nvPr/>
        </p:nvSpPr>
        <p:spPr>
          <a:xfrm>
            <a:off x="8763097" y="3817203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sp>
        <p:nvSpPr>
          <p:cNvPr id="80" name="내용 개체 틀 1"/>
          <p:cNvSpPr txBox="1">
            <a:spLocks/>
          </p:cNvSpPr>
          <p:nvPr/>
        </p:nvSpPr>
        <p:spPr>
          <a:xfrm>
            <a:off x="7306916" y="4788849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1</a:t>
            </a:r>
          </a:p>
        </p:txBody>
      </p:sp>
      <p:cxnSp>
        <p:nvCxnSpPr>
          <p:cNvPr id="81" name="직선 화살표 연결선 80"/>
          <p:cNvCxnSpPr>
            <a:cxnSpLocks/>
            <a:stCxn id="57" idx="2"/>
            <a:endCxn id="55" idx="7"/>
          </p:cNvCxnSpPr>
          <p:nvPr/>
        </p:nvCxnSpPr>
        <p:spPr>
          <a:xfrm flipH="1">
            <a:off x="7085365" y="3149061"/>
            <a:ext cx="1275815" cy="62354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내용 개체 틀 1"/>
          <p:cNvSpPr txBox="1">
            <a:spLocks/>
          </p:cNvSpPr>
          <p:nvPr/>
        </p:nvSpPr>
        <p:spPr>
          <a:xfrm>
            <a:off x="7190546" y="3013096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3</a:t>
            </a:r>
          </a:p>
        </p:txBody>
      </p:sp>
      <p:cxnSp>
        <p:nvCxnSpPr>
          <p:cNvPr id="83" name="직선 화살표 연결선 82"/>
          <p:cNvCxnSpPr>
            <a:cxnSpLocks/>
            <a:stCxn id="58" idx="6"/>
            <a:endCxn id="60" idx="3"/>
          </p:cNvCxnSpPr>
          <p:nvPr/>
        </p:nvCxnSpPr>
        <p:spPr>
          <a:xfrm flipV="1">
            <a:off x="9240492" y="4394376"/>
            <a:ext cx="1352016" cy="787677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내용 개체 틀 1"/>
          <p:cNvSpPr txBox="1">
            <a:spLocks/>
          </p:cNvSpPr>
          <p:nvPr/>
        </p:nvSpPr>
        <p:spPr>
          <a:xfrm>
            <a:off x="9819603" y="47882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5" name="직선 화살표 연결선 84"/>
          <p:cNvCxnSpPr>
            <a:cxnSpLocks/>
            <a:stCxn id="59" idx="3"/>
            <a:endCxn id="57" idx="6"/>
          </p:cNvCxnSpPr>
          <p:nvPr/>
        </p:nvCxnSpPr>
        <p:spPr>
          <a:xfrm flipH="1">
            <a:off x="9240492" y="2525515"/>
            <a:ext cx="1352016" cy="623546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내용 개체 틀 1"/>
          <p:cNvSpPr txBox="1">
            <a:spLocks/>
          </p:cNvSpPr>
          <p:nvPr/>
        </p:nvSpPr>
        <p:spPr>
          <a:xfrm>
            <a:off x="9930258" y="2735375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cxnSp>
        <p:nvCxnSpPr>
          <p:cNvPr id="87" name="직선 화살표 연결선 86"/>
          <p:cNvCxnSpPr>
            <a:cxnSpLocks/>
            <a:stCxn id="57" idx="0"/>
            <a:endCxn id="56" idx="4"/>
          </p:cNvCxnSpPr>
          <p:nvPr/>
        </p:nvCxnSpPr>
        <p:spPr>
          <a:xfrm flipV="1">
            <a:off x="8800836" y="1555725"/>
            <a:ext cx="0" cy="1153680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내용 개체 틀 1"/>
          <p:cNvSpPr txBox="1">
            <a:spLocks/>
          </p:cNvSpPr>
          <p:nvPr/>
        </p:nvSpPr>
        <p:spPr>
          <a:xfrm>
            <a:off x="8299135" y="1838514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2</a:t>
            </a:r>
          </a:p>
        </p:txBody>
      </p:sp>
      <p:cxnSp>
        <p:nvCxnSpPr>
          <p:cNvPr id="89" name="직선 화살표 연결선 88"/>
          <p:cNvCxnSpPr>
            <a:cxnSpLocks/>
          </p:cNvCxnSpPr>
          <p:nvPr/>
        </p:nvCxnSpPr>
        <p:spPr>
          <a:xfrm flipH="1">
            <a:off x="7181363" y="1299798"/>
            <a:ext cx="1220196" cy="778868"/>
          </a:xfrm>
          <a:prstGeom prst="straightConnector1">
            <a:avLst/>
          </a:prstGeom>
          <a:ln w="57150" cmpd="sng">
            <a:solidFill>
              <a:schemeClr val="tx2">
                <a:lumMod val="75000"/>
                <a:lumOff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내용 개체 틀 1"/>
          <p:cNvSpPr txBox="1">
            <a:spLocks/>
          </p:cNvSpPr>
          <p:nvPr/>
        </p:nvSpPr>
        <p:spPr>
          <a:xfrm>
            <a:off x="7651301" y="1698101"/>
            <a:ext cx="545128" cy="637408"/>
          </a:xfrm>
          <a:prstGeom prst="rect">
            <a:avLst/>
          </a:prstGeom>
        </p:spPr>
        <p:txBody>
          <a:bodyPr vert="horz" lIns="91440" tIns="45720" rIns="91440" bIns="45720"/>
          <a:lstStyle>
            <a:lvl1pPr marL="265113" indent="-265113" algn="l" defTabSz="914400" rtl="0" eaLnBrk="1" latinLnBrk="1" hangingPunct="1">
              <a:spcBef>
                <a:spcPct val="20000"/>
              </a:spcBef>
              <a:buClr>
                <a:schemeClr val="bg2">
                  <a:lumMod val="25000"/>
                </a:schemeClr>
              </a:buClr>
              <a:buSzPct val="70000"/>
              <a:buFont typeface="Wingdings"/>
              <a:buChar char="¢"/>
              <a:defRPr sz="24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1pPr>
            <a:lvl2pPr marL="631825" indent="-174625" algn="l" defTabSz="914400" rtl="0" eaLnBrk="1" latinLnBrk="1" hangingPunct="1">
              <a:spcBef>
                <a:spcPct val="20000"/>
              </a:spcBef>
              <a:buClr>
                <a:schemeClr val="bg2">
                  <a:lumMod val="50000"/>
                </a:schemeClr>
              </a:buClr>
              <a:buFont typeface="Wingdings"/>
              <a:buChar char="§"/>
              <a:defRPr sz="20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Yoon 윤고딕 550_TT"/>
              <a:buChar char="-"/>
              <a:defRPr sz="18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/>
              <a:buChar char="•"/>
              <a:defRPr sz="1600" b="0" i="0" kern="12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  <a:cs typeface="+mn-cs"/>
              </a:defRPr>
            </a:lvl5pPr>
            <a:lvl6pPr marL="24257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6pPr>
            <a:lvl7pPr marL="2781300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7pPr>
            <a:lvl8pPr marL="31384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8pPr>
            <a:lvl9pPr marL="3494088" indent="-269875" algn="l" defTabSz="914400" rtl="0" eaLnBrk="1" latinLnBrk="1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altLang="ko-KR" sz="3200" dirty="0"/>
              <a:t>5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F91E0E-6CF2-465A-8EA9-1ABABFA732C3}"/>
              </a:ext>
            </a:extLst>
          </p:cNvPr>
          <p:cNvGraphicFramePr>
            <a:graphicFrameLocks noGrp="1"/>
          </p:cNvGraphicFramePr>
          <p:nvPr/>
        </p:nvGraphicFramePr>
        <p:xfrm>
          <a:off x="3304364" y="1942728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C31E1DEF-507C-46A5-868D-909E30754728}"/>
              </a:ext>
            </a:extLst>
          </p:cNvPr>
          <p:cNvGraphicFramePr>
            <a:graphicFrameLocks noGrp="1"/>
          </p:cNvGraphicFramePr>
          <p:nvPr/>
        </p:nvGraphicFramePr>
        <p:xfrm>
          <a:off x="3296946" y="3022873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7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69C8501F-AD70-4CF1-BC52-1D43D76B2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56865"/>
              </p:ext>
            </p:extLst>
          </p:nvPr>
        </p:nvGraphicFramePr>
        <p:xfrm>
          <a:off x="3296946" y="4693161"/>
          <a:ext cx="5484822" cy="103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83546">
                  <a:extLst>
                    <a:ext uri="{9D8B030D-6E8A-4147-A177-3AD203B41FA5}">
                      <a16:colId xmlns:a16="http://schemas.microsoft.com/office/drawing/2014/main" val="3432746816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439076114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91272669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1200097415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662537051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2402177898"/>
                    </a:ext>
                  </a:extLst>
                </a:gridCol>
                <a:gridCol w="783546">
                  <a:extLst>
                    <a:ext uri="{9D8B030D-6E8A-4147-A177-3AD203B41FA5}">
                      <a16:colId xmlns:a16="http://schemas.microsoft.com/office/drawing/2014/main" val="807842593"/>
                    </a:ext>
                  </a:extLst>
                </a:gridCol>
              </a:tblGrid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6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922279"/>
                  </a:ext>
                </a:extLst>
              </a:tr>
              <a:tr h="512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9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aseline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8</a:t>
                      </a:r>
                      <a:endParaRPr lang="ko-KR" altLang="en-US" sz="28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2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7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824236" y="2214564"/>
            <a:ext cx="6125633" cy="4071936"/>
          </a:xfrm>
        </p:spPr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 dirty="0"/>
              <a:t>생각</a:t>
            </a:r>
            <a:endParaRPr lang="en-US" altLang="ko-KR" dirty="0"/>
          </a:p>
          <a:p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문제 풀이</a:t>
            </a:r>
            <a:endParaRPr lang="en-US" altLang="ko-KR" dirty="0"/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원래 그래프에서 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Dijkstra</a:t>
            </a:r>
          </a:p>
          <a:p>
            <a:pPr lvl="1"/>
            <a:r>
              <a:rPr lang="ko-KR" altLang="en-US" dirty="0"/>
              <a:t>뒤집은 그래프에서 </a:t>
            </a:r>
            <a:r>
              <a:rPr lang="en-US" altLang="ko-KR" dirty="0"/>
              <a:t>Dijkstra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모이는 지점 </a:t>
            </a:r>
            <a:r>
              <a:rPr lang="en-US" altLang="ko-KR" dirty="0"/>
              <a:t>G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모든 지점 </a:t>
            </a:r>
            <a:r>
              <a:rPr lang="en-US" altLang="ko-KR" dirty="0"/>
              <a:t>i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 -&gt; G -&gt; i</a:t>
            </a:r>
            <a:r>
              <a:rPr lang="ko-KR" altLang="en-US" dirty="0"/>
              <a:t>로 이동하는 최단거리들 중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큰 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4768865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i -&gt; G -&gt; i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(i -&gt; G) + (G -&gt; i)</a:t>
            </a:r>
          </a:p>
          <a:p>
            <a:pPr marL="0" indent="0" algn="ctr">
              <a:buNone/>
            </a:pPr>
            <a:r>
              <a:rPr lang="en-US" altLang="ko-KR" dirty="0"/>
              <a:t>------------------------------------------------------</a:t>
            </a:r>
          </a:p>
          <a:p>
            <a:pPr marL="0" indent="0" algn="ctr">
              <a:buNone/>
            </a:pPr>
            <a:r>
              <a:rPr lang="en-US" altLang="ko-KR" dirty="0"/>
              <a:t>(1 -&gt; G), (G -&gt; 1)</a:t>
            </a:r>
          </a:p>
          <a:p>
            <a:pPr marL="0" indent="0" algn="ctr">
              <a:buNone/>
            </a:pPr>
            <a:r>
              <a:rPr lang="en-US" altLang="ko-KR" dirty="0"/>
              <a:t>(2 -&gt; G), (G -&gt; 2)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G), (G -&gt; N-1)</a:t>
            </a:r>
          </a:p>
          <a:p>
            <a:pPr marL="0" indent="0" algn="ctr">
              <a:buNone/>
            </a:pPr>
            <a:r>
              <a:rPr lang="en-US" altLang="ko-KR" dirty="0"/>
              <a:t>(N -&gt; G), (G -&gt; N)</a:t>
            </a:r>
          </a:p>
        </p:txBody>
      </p:sp>
    </p:spTree>
    <p:extLst>
      <p:ext uri="{BB962C8B-B14F-4D97-AF65-F5344CB8AC3E}">
        <p14:creationId xmlns:p14="http://schemas.microsoft.com/office/powerpoint/2010/main" val="268902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 | (G -&gt; 1)</a:t>
            </a:r>
          </a:p>
          <a:p>
            <a:pPr marL="0" indent="0" algn="ctr">
              <a:buNone/>
            </a:pPr>
            <a:r>
              <a:rPr lang="en-US" altLang="ko-KR" dirty="0"/>
              <a:t>(2 -&gt; G) | (G -&gt; 2)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 | (G -&gt; N-1)</a:t>
            </a:r>
          </a:p>
          <a:p>
            <a:pPr marL="0" indent="0" algn="ctr">
              <a:buNone/>
            </a:pPr>
            <a:r>
              <a:rPr lang="en-US" altLang="ko-KR" dirty="0"/>
              <a:t>(N -&gt; G) | (G -&gt; 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오른쪽 값들은 </a:t>
            </a:r>
            <a:r>
              <a:rPr lang="en-US" altLang="ko-KR" dirty="0"/>
              <a:t>G</a:t>
            </a:r>
            <a:r>
              <a:rPr lang="ko-KR" altLang="en-US" dirty="0"/>
              <a:t>에 대해 </a:t>
            </a:r>
            <a:r>
              <a:rPr lang="en-US" altLang="ko-KR" dirty="0"/>
              <a:t>Dijkstra</a:t>
            </a:r>
            <a:r>
              <a:rPr lang="ko-KR" altLang="en-US" dirty="0"/>
              <a:t>를 이용하면 구할 수 있다</a:t>
            </a:r>
            <a:r>
              <a:rPr lang="en-US" altLang="ko-KR" dirty="0"/>
              <a:t>!</a:t>
            </a:r>
          </a:p>
          <a:p>
            <a:pPr marL="0" indent="0" algn="ctr">
              <a:buNone/>
            </a:pPr>
            <a:r>
              <a:rPr lang="en-US" altLang="ko-KR" dirty="0"/>
              <a:t>O(M log M)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왼쪽 값들은 각각에 </a:t>
            </a:r>
            <a:r>
              <a:rPr lang="en-US" altLang="ko-KR" dirty="0"/>
              <a:t>i</a:t>
            </a:r>
            <a:r>
              <a:rPr lang="ko-KR" altLang="en-US" dirty="0"/>
              <a:t>에 대해 </a:t>
            </a:r>
            <a:r>
              <a:rPr lang="en-US" altLang="ko-KR" dirty="0"/>
              <a:t>Dijkstra</a:t>
            </a:r>
            <a:r>
              <a:rPr lang="ko-KR" altLang="en-US" dirty="0"/>
              <a:t>를 이용하면 구할 수 있다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O(N * M log M)</a:t>
            </a:r>
          </a:p>
        </p:txBody>
      </p:sp>
    </p:spTree>
    <p:extLst>
      <p:ext uri="{BB962C8B-B14F-4D97-AF65-F5344CB8AC3E}">
        <p14:creationId xmlns:p14="http://schemas.microsoft.com/office/powerpoint/2010/main" val="91233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 | (G -&gt; 1)</a:t>
            </a:r>
          </a:p>
          <a:p>
            <a:pPr marL="0" indent="0" algn="ctr">
              <a:buNone/>
            </a:pPr>
            <a:r>
              <a:rPr lang="en-US" altLang="ko-KR" dirty="0"/>
              <a:t>(2 -&gt; G) | (G -&gt; 2)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 | (G -&gt; N-1)</a:t>
            </a:r>
          </a:p>
          <a:p>
            <a:pPr marL="0" indent="0" algn="ctr">
              <a:buNone/>
            </a:pPr>
            <a:r>
              <a:rPr lang="en-US" altLang="ko-KR" dirty="0"/>
              <a:t>(N -&gt; G) | (G -&gt; 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오른쪽 값들은 </a:t>
            </a:r>
            <a:r>
              <a:rPr lang="en-US" altLang="ko-KR" dirty="0"/>
              <a:t>G</a:t>
            </a:r>
            <a:r>
              <a:rPr lang="ko-KR" altLang="en-US" dirty="0"/>
              <a:t>에 대해 </a:t>
            </a:r>
            <a:r>
              <a:rPr lang="en-US" altLang="ko-KR" dirty="0"/>
              <a:t>Dijkstra</a:t>
            </a:r>
            <a:r>
              <a:rPr lang="ko-KR" altLang="en-US" dirty="0"/>
              <a:t>를 이용하면 구할 수 있다</a:t>
            </a:r>
            <a:r>
              <a:rPr lang="en-US" altLang="ko-KR" dirty="0"/>
              <a:t>!</a:t>
            </a:r>
          </a:p>
          <a:p>
            <a:pPr marL="0" indent="0" algn="ctr">
              <a:buNone/>
            </a:pPr>
            <a:r>
              <a:rPr lang="en-US" altLang="ko-KR" dirty="0"/>
              <a:t>O(M log M)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>
                <a:solidFill>
                  <a:srgbClr val="FF0000"/>
                </a:solidFill>
              </a:rPr>
              <a:t>왼쪽 값들은 각각에 </a:t>
            </a:r>
            <a:r>
              <a:rPr lang="en-US" altLang="ko-KR" dirty="0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에 대해 </a:t>
            </a:r>
            <a:r>
              <a:rPr lang="en-US" altLang="ko-KR" dirty="0">
                <a:solidFill>
                  <a:srgbClr val="FF0000"/>
                </a:solidFill>
              </a:rPr>
              <a:t>Dijkstra</a:t>
            </a:r>
            <a:r>
              <a:rPr lang="ko-KR" altLang="en-US" dirty="0">
                <a:solidFill>
                  <a:srgbClr val="FF0000"/>
                </a:solidFill>
              </a:rPr>
              <a:t>를 이용하면 구할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FF0000"/>
                </a:solidFill>
              </a:rPr>
              <a:t>O(N * M log M)</a:t>
            </a:r>
          </a:p>
        </p:txBody>
      </p:sp>
    </p:spTree>
    <p:extLst>
      <p:ext uri="{BB962C8B-B14F-4D97-AF65-F5344CB8AC3E}">
        <p14:creationId xmlns:p14="http://schemas.microsoft.com/office/powerpoint/2010/main" val="421083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생각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34830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(1 -&gt; G)</a:t>
            </a:r>
          </a:p>
          <a:p>
            <a:pPr marL="0" indent="0" algn="ctr">
              <a:buNone/>
            </a:pPr>
            <a:r>
              <a:rPr lang="en-US" altLang="ko-KR" dirty="0"/>
              <a:t>(2 -&gt; G)</a:t>
            </a:r>
          </a:p>
          <a:p>
            <a:pPr marL="0" indent="0" algn="ctr">
              <a:buNone/>
            </a:pPr>
            <a:r>
              <a:rPr lang="en-US" altLang="ko-KR" dirty="0"/>
              <a:t>…</a:t>
            </a:r>
          </a:p>
          <a:p>
            <a:pPr marL="0" indent="0" algn="ctr">
              <a:buNone/>
            </a:pPr>
            <a:r>
              <a:rPr lang="en-US" altLang="ko-KR" dirty="0"/>
              <a:t>(N-1 -&gt; G)</a:t>
            </a:r>
          </a:p>
          <a:p>
            <a:pPr marL="0" indent="0" algn="ctr">
              <a:buNone/>
            </a:pPr>
            <a:r>
              <a:rPr lang="en-US" altLang="ko-KR" dirty="0"/>
              <a:t>(N -&gt; G)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위의 경로의 최단경로들을 어떻게 빨리 구할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모든 경로가 </a:t>
            </a:r>
            <a:r>
              <a:rPr lang="en-US" altLang="ko-KR" dirty="0"/>
              <a:t>G</a:t>
            </a:r>
            <a:r>
              <a:rPr lang="ko-KR" altLang="en-US" dirty="0"/>
              <a:t>로 끝난다는 것을 이용해보자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4929410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4400" dirty="0">
            <a:solidFill>
              <a:schemeClr val="tx1"/>
            </a:solidFill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  <a:lnDef>
      <a:spPr>
        <a:ln w="5715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1207</TotalTime>
  <Words>670</Words>
  <Application>Microsoft Office PowerPoint</Application>
  <PresentationFormat>와이드스크린</PresentationFormat>
  <Paragraphs>355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Wingdings</vt:lpstr>
      <vt:lpstr>맑은 고딕</vt:lpstr>
      <vt:lpstr>Arial</vt:lpstr>
      <vt:lpstr>Yoon 윤고딕 550_TT</vt:lpstr>
      <vt:lpstr>서울남산체 M</vt:lpstr>
      <vt:lpstr>D2Coding</vt:lpstr>
      <vt:lpstr>상승</vt:lpstr>
      <vt:lpstr>간담회 참석</vt:lpstr>
      <vt:lpstr>목차</vt:lpstr>
      <vt:lpstr>문제 내용</vt:lpstr>
      <vt:lpstr>문제 내용</vt:lpstr>
      <vt:lpstr>생각</vt:lpstr>
      <vt:lpstr>생각</vt:lpstr>
      <vt:lpstr>생각</vt:lpstr>
      <vt:lpstr>생각</vt:lpstr>
      <vt:lpstr>생각</vt:lpstr>
      <vt:lpstr>생각</vt:lpstr>
      <vt:lpstr>생각</vt:lpstr>
      <vt:lpstr>문제 풀이</vt:lpstr>
      <vt:lpstr>문제 풀이</vt:lpstr>
      <vt:lpstr>문제 풀이</vt:lpstr>
      <vt:lpstr>문제 풀이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김종범</cp:lastModifiedBy>
  <cp:revision>58</cp:revision>
  <dcterms:created xsi:type="dcterms:W3CDTF">2016-10-19T22:43:44Z</dcterms:created>
  <dcterms:modified xsi:type="dcterms:W3CDTF">2017-06-14T05:54:28Z</dcterms:modified>
</cp:coreProperties>
</file>