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4"/>
  </p:notesMasterIdLst>
  <p:sldIdLst>
    <p:sldId id="256" r:id="rId2"/>
    <p:sldId id="263" r:id="rId3"/>
    <p:sldId id="264" r:id="rId4"/>
    <p:sldId id="318" r:id="rId5"/>
    <p:sldId id="319" r:id="rId6"/>
    <p:sldId id="392" r:id="rId7"/>
    <p:sldId id="404" r:id="rId8"/>
    <p:sldId id="405" r:id="rId9"/>
    <p:sldId id="406" r:id="rId10"/>
    <p:sldId id="407" r:id="rId11"/>
    <p:sldId id="384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</p:sldIdLst>
  <p:sldSz cx="12192000" cy="6858000"/>
  <p:notesSz cx="6858000" cy="9144000"/>
  <p:embeddedFontLst>
    <p:embeddedFont>
      <p:font typeface="D2Coding" panose="020B0609020101020101" pitchFamily="49" charset="-127"/>
      <p:regular r:id="rId25"/>
      <p:bold r:id="rId26"/>
    </p:embeddedFont>
    <p:embeddedFont>
      <p:font typeface="서울남산체 M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Yoon 윤고딕 550_TT" panose="0209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37" autoAdjust="0"/>
  </p:normalViewPr>
  <p:slideViewPr>
    <p:cSldViewPr snapToGrid="0">
      <p:cViewPr varScale="1">
        <p:scale>
          <a:sx n="99" d="100"/>
          <a:sy n="99" d="100"/>
        </p:scale>
        <p:origin x="549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0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7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8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0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4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Largest Empty Square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/>
              <a:t>JongBeom Kim</a:t>
            </a:r>
          </a:p>
          <a:p>
            <a:r>
              <a:rPr lang="en-US" altLang="ko-KR" dirty="0"/>
              <a:t>Seoul National University</a:t>
            </a:r>
          </a:p>
          <a:p>
            <a:r>
              <a:rPr lang="en-US" altLang="ko-KR"/>
              <a:t>kajebiii@gmail.com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7"/>
            <a:ext cx="10972799" cy="49643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[i-1][j]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[i][j-1]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[i-1][j-1] + 1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99BB1-BF7D-4767-A3C3-45BEA178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70905"/>
              </p:ext>
            </p:extLst>
          </p:nvPr>
        </p:nvGraphicFramePr>
        <p:xfrm>
          <a:off x="8214946" y="2922344"/>
          <a:ext cx="3242844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10346401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25148664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40687798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13969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152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62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00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3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5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3586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4298"/>
              </p:ext>
            </p:extLst>
          </p:nvPr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7587"/>
              </p:ext>
            </p:extLst>
          </p:nvPr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22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76215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6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14975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1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6339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23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87756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3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1770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90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9898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57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1010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44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46863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07444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51851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18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847D80-F66D-40B6-AFDF-9EBB1F9E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95646"/>
              </p:ext>
            </p:extLst>
          </p:nvPr>
        </p:nvGraphicFramePr>
        <p:xfrm>
          <a:off x="2887416" y="2383810"/>
          <a:ext cx="7296399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8994428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5664375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196387642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3061827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846685496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05122656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96518465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76678603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6037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854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933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5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333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48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2ECA03-10EE-467A-AC4A-B370051A239B}"/>
              </a:ext>
            </a:extLst>
          </p:cNvPr>
          <p:cNvGraphicFramePr>
            <a:graphicFrameLocks noGrp="1"/>
          </p:cNvGraphicFramePr>
          <p:nvPr/>
        </p:nvGraphicFramePr>
        <p:xfrm>
          <a:off x="2887416" y="1644878"/>
          <a:ext cx="72963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2733536968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170655739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748775081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99172884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32102483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85482729"/>
                    </a:ext>
                  </a:extLst>
                </a:gridCol>
                <a:gridCol w="810707">
                  <a:extLst>
                    <a:ext uri="{9D8B030D-6E8A-4147-A177-3AD203B41FA5}">
                      <a16:colId xmlns:a16="http://schemas.microsoft.com/office/drawing/2014/main" val="26129820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3470916810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2262598206"/>
                    </a:ext>
                  </a:extLst>
                </a:gridCol>
              </a:tblGrid>
              <a:tr h="625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143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2AAB70-D936-46E7-A00D-CA605A61C927}"/>
              </a:ext>
            </a:extLst>
          </p:cNvPr>
          <p:cNvGraphicFramePr>
            <a:graphicFrameLocks noGrp="1"/>
          </p:cNvGraphicFramePr>
          <p:nvPr/>
        </p:nvGraphicFramePr>
        <p:xfrm>
          <a:off x="2060331" y="2383810"/>
          <a:ext cx="735114" cy="384048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266603233"/>
                    </a:ext>
                  </a:extLst>
                </a:gridCol>
              </a:tblGrid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04320"/>
                  </a:ext>
                </a:extLst>
              </a:tr>
              <a:tr h="35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20650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184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0800"/>
                  </a:ext>
                </a:extLst>
              </a:tr>
              <a:tr h="28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0256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4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 x N </a:t>
            </a:r>
            <a:r>
              <a:rPr lang="ko-KR" altLang="en-US" dirty="0"/>
              <a:t>격자에 대한 정보가 주어졌을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큰 비어 있는 정사각형의 길이를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7"/>
            <a:ext cx="10972799" cy="496437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동적계획법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= </a:t>
            </a:r>
          </a:p>
          <a:p>
            <a:pPr marL="0" indent="0" algn="ctr">
              <a:buNone/>
            </a:pPr>
            <a:r>
              <a:rPr lang="en-US" altLang="ko-KR" dirty="0"/>
              <a:t>(i, j)</a:t>
            </a:r>
            <a:r>
              <a:rPr lang="ko-KR" altLang="en-US" dirty="0"/>
              <a:t>를 가장 오른쪽 아래로 하는 비어 있는 가장 큰 정사각형의 길이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A[i][j] == 1: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Dy</a:t>
            </a:r>
            <a:r>
              <a:rPr lang="en-US" altLang="ko-KR" dirty="0"/>
              <a:t>[i][j] = 0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Dy</a:t>
            </a:r>
            <a:r>
              <a:rPr lang="en-US" altLang="ko-KR" dirty="0"/>
              <a:t>[i][j] = min(</a:t>
            </a:r>
            <a:r>
              <a:rPr lang="en-US" altLang="ko-KR" dirty="0" err="1"/>
              <a:t>Dy</a:t>
            </a:r>
            <a:r>
              <a:rPr lang="en-US" altLang="ko-KR" dirty="0"/>
              <a:t>[i-1][j], </a:t>
            </a:r>
            <a:r>
              <a:rPr lang="en-US" altLang="ko-KR" dirty="0" err="1"/>
              <a:t>Dy</a:t>
            </a:r>
            <a:r>
              <a:rPr lang="en-US" altLang="ko-KR" dirty="0"/>
              <a:t>[i][j-1], </a:t>
            </a:r>
            <a:r>
              <a:rPr lang="en-US" altLang="ko-KR" dirty="0" err="1"/>
              <a:t>Dy</a:t>
            </a:r>
            <a:r>
              <a:rPr lang="en-US" altLang="ko-KR" dirty="0"/>
              <a:t>[i-1][j-1]) + 1</a:t>
            </a:r>
          </a:p>
        </p:txBody>
      </p:sp>
    </p:spTree>
    <p:extLst>
      <p:ext uri="{BB962C8B-B14F-4D97-AF65-F5344CB8AC3E}">
        <p14:creationId xmlns:p14="http://schemas.microsoft.com/office/powerpoint/2010/main" val="399655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7"/>
            <a:ext cx="10972799" cy="49643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[i-1][j] + 1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99BB1-BF7D-4767-A3C3-45BEA178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63631"/>
              </p:ext>
            </p:extLst>
          </p:nvPr>
        </p:nvGraphicFramePr>
        <p:xfrm>
          <a:off x="8214946" y="2922344"/>
          <a:ext cx="3242844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10346401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25148664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40687798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13969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152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62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00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3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7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7"/>
            <a:ext cx="10972799" cy="49643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[i-1][j]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[i][j-1] + 1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99BB1-BF7D-4767-A3C3-45BEA178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30888"/>
              </p:ext>
            </p:extLst>
          </p:nvPr>
        </p:nvGraphicFramePr>
        <p:xfrm>
          <a:off x="8214946" y="2922344"/>
          <a:ext cx="3242844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10346401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25148664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40687798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13969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152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62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00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3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2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7"/>
            <a:ext cx="10972799" cy="49643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[i-1][j]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[i][j-1]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[i][j] &lt;= </a:t>
            </a:r>
            <a:r>
              <a:rPr lang="en-US" altLang="ko-KR" dirty="0" err="1"/>
              <a:t>Dy</a:t>
            </a:r>
            <a:r>
              <a:rPr lang="en-US" altLang="ko-KR" dirty="0"/>
              <a:t>[i-1][j-1] + 1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99BB1-BF7D-4767-A3C3-45BEA178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79670"/>
              </p:ext>
            </p:extLst>
          </p:nvPr>
        </p:nvGraphicFramePr>
        <p:xfrm>
          <a:off x="8214946" y="2922344"/>
          <a:ext cx="3242844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0711">
                  <a:extLst>
                    <a:ext uri="{9D8B030D-6E8A-4147-A177-3AD203B41FA5}">
                      <a16:colId xmlns:a16="http://schemas.microsoft.com/office/drawing/2014/main" val="10346401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25148664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406877984"/>
                    </a:ext>
                  </a:extLst>
                </a:gridCol>
                <a:gridCol w="810711">
                  <a:extLst>
                    <a:ext uri="{9D8B030D-6E8A-4147-A177-3AD203B41FA5}">
                      <a16:colId xmlns:a16="http://schemas.microsoft.com/office/drawing/2014/main" val="1013969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152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621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00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3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4683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1222</TotalTime>
  <Words>798</Words>
  <Application>Microsoft Office PowerPoint</Application>
  <PresentationFormat>와이드스크린</PresentationFormat>
  <Paragraphs>615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D2Coding</vt:lpstr>
      <vt:lpstr>서울남산체 M</vt:lpstr>
      <vt:lpstr>Wingdings</vt:lpstr>
      <vt:lpstr>맑은 고딕</vt:lpstr>
      <vt:lpstr>Yoon 윤고딕 550_TT</vt:lpstr>
      <vt:lpstr>상승</vt:lpstr>
      <vt:lpstr>Largest Empty Square</vt:lpstr>
      <vt:lpstr>목차</vt:lpstr>
      <vt:lpstr>문제 내용</vt:lpstr>
      <vt:lpstr>문제 내용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  <vt:lpstr>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68</cp:revision>
  <dcterms:created xsi:type="dcterms:W3CDTF">2016-10-19T22:43:44Z</dcterms:created>
  <dcterms:modified xsi:type="dcterms:W3CDTF">2017-06-21T05:03:44Z</dcterms:modified>
</cp:coreProperties>
</file>