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42"/>
  </p:notesMasterIdLst>
  <p:sldIdLst>
    <p:sldId id="256" r:id="rId2"/>
    <p:sldId id="263" r:id="rId3"/>
    <p:sldId id="264" r:id="rId4"/>
    <p:sldId id="318" r:id="rId5"/>
    <p:sldId id="319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</p:sldIdLst>
  <p:sldSz cx="12192000" cy="6858000"/>
  <p:notesSz cx="6858000" cy="9144000"/>
  <p:embeddedFontLst>
    <p:embeddedFont>
      <p:font typeface="Cambria Math" panose="02040503050406030204" pitchFamily="18" charset="0"/>
      <p:regular r:id="rId43"/>
    </p:embeddedFont>
    <p:embeddedFont>
      <p:font typeface="함초롬돋움" panose="020B0604000101010101" pitchFamily="50" charset="-127"/>
      <p:regular r:id="rId44"/>
      <p:bold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Yoon 윤고딕 550_TT" panose="02090603020101020101" pitchFamily="18" charset="-127"/>
      <p:regular r:id="rId48"/>
    </p:embeddedFont>
    <p:embeddedFont>
      <p:font typeface="서울남산체 M" panose="02020603020101020101" pitchFamily="18" charset="-127"/>
      <p:regular r:id="rId49"/>
    </p:embeddedFont>
    <p:embeddedFont>
      <p:font typeface="Tahoma" panose="020B0604030504040204" pitchFamily="34" charset="0"/>
      <p:regular r:id="rId50"/>
      <p:bold r:id="rId51"/>
    </p:embeddedFont>
    <p:embeddedFont>
      <p:font typeface="D2Coding" panose="020B0609020101020101" pitchFamily="49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/>
              <a:t>Inverse Counting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r>
              <a:rPr lang="en-US" altLang="ko-KR" cap="none" dirty="0"/>
              <a:t>JongBeom Kim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내용 개체 틀 1"/>
          <p:cNvSpPr>
            <a:spLocks noGrp="1"/>
          </p:cNvSpPr>
          <p:nvPr>
            <p:ph idx="1"/>
          </p:nvPr>
        </p:nvSpPr>
        <p:spPr>
          <a:xfrm>
            <a:off x="2281773" y="3723822"/>
            <a:ext cx="914396" cy="73660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40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02300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2281773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4677832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305713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2281773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4677832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351019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2281773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4677832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8" name="내용 개체 틀 1"/>
          <p:cNvSpPr txBox="1">
            <a:spLocks/>
          </p:cNvSpPr>
          <p:nvPr/>
        </p:nvSpPr>
        <p:spPr>
          <a:xfrm>
            <a:off x="8458204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103125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2281773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4677832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8" name="내용 개체 틀 1"/>
          <p:cNvSpPr txBox="1">
            <a:spLocks/>
          </p:cNvSpPr>
          <p:nvPr/>
        </p:nvSpPr>
        <p:spPr>
          <a:xfrm>
            <a:off x="8458204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9" name="내용 개체 틀 1"/>
          <p:cNvSpPr txBox="1">
            <a:spLocks/>
          </p:cNvSpPr>
          <p:nvPr/>
        </p:nvSpPr>
        <p:spPr>
          <a:xfrm>
            <a:off x="3479802" y="2640089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210334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2281773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4677832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8" name="내용 개체 틀 1"/>
          <p:cNvSpPr txBox="1">
            <a:spLocks/>
          </p:cNvSpPr>
          <p:nvPr/>
        </p:nvSpPr>
        <p:spPr>
          <a:xfrm>
            <a:off x="8458204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9" name="내용 개체 틀 1"/>
          <p:cNvSpPr txBox="1">
            <a:spLocks/>
          </p:cNvSpPr>
          <p:nvPr/>
        </p:nvSpPr>
        <p:spPr>
          <a:xfrm>
            <a:off x="3479802" y="2640089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2" name="내용 개체 틀 1"/>
          <p:cNvSpPr txBox="1">
            <a:spLocks/>
          </p:cNvSpPr>
          <p:nvPr/>
        </p:nvSpPr>
        <p:spPr>
          <a:xfrm>
            <a:off x="7323668" y="2640089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+2</a:t>
            </a:r>
          </a:p>
        </p:txBody>
      </p:sp>
    </p:spTree>
    <p:extLst>
      <p:ext uri="{BB962C8B-B14F-4D97-AF65-F5344CB8AC3E}">
        <p14:creationId xmlns:p14="http://schemas.microsoft.com/office/powerpoint/2010/main" val="257906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1    2    3    4    5    6    7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2    6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2281773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4677832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8" name="내용 개체 틀 1"/>
          <p:cNvSpPr txBox="1">
            <a:spLocks/>
          </p:cNvSpPr>
          <p:nvPr/>
        </p:nvSpPr>
        <p:spPr>
          <a:xfrm>
            <a:off x="8458204" y="3723822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+0</a:t>
            </a:r>
          </a:p>
        </p:txBody>
      </p:sp>
      <p:sp>
        <p:nvSpPr>
          <p:cNvPr id="19" name="내용 개체 틀 1"/>
          <p:cNvSpPr txBox="1">
            <a:spLocks/>
          </p:cNvSpPr>
          <p:nvPr/>
        </p:nvSpPr>
        <p:spPr>
          <a:xfrm>
            <a:off x="3479802" y="2640089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</a:t>
            </a:r>
          </a:p>
        </p:txBody>
      </p:sp>
      <p:sp>
        <p:nvSpPr>
          <p:cNvPr id="22" name="내용 개체 틀 1"/>
          <p:cNvSpPr txBox="1">
            <a:spLocks/>
          </p:cNvSpPr>
          <p:nvPr/>
        </p:nvSpPr>
        <p:spPr>
          <a:xfrm>
            <a:off x="7323668" y="2640089"/>
            <a:ext cx="91439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+2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4724402" y="1329264"/>
            <a:ext cx="1066798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+10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4286248" y="6028263"/>
            <a:ext cx="3018366" cy="736602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ko-KR" altLang="en-US" sz="4000" dirty="0"/>
              <a:t>총 </a:t>
            </a:r>
            <a:r>
              <a:rPr lang="en-US" altLang="ko-KR" sz="4000" dirty="0"/>
              <a:t>14</a:t>
            </a:r>
            <a:r>
              <a:rPr lang="ko-KR" altLang="en-US" sz="4000" dirty="0"/>
              <a:t>개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9018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()   ()   ()   ()   ()   ()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78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()   ()   ()   ()   ()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6781807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1794940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2810934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293933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 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()   ()   ()   ()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8051803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1794940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2810934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4645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Divide &amp; Conquer (Use Merge Sort)</a:t>
            </a:r>
          </a:p>
          <a:p>
            <a:pPr lvl="1"/>
            <a:r>
              <a:rPr lang="en-US" altLang="ko-KR" dirty="0"/>
              <a:t>Counting (Use Indexed Tree)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3    4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()   ()   ()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9338736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1794940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2810934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687933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3    4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()   ()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9338736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3031073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2810934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6688668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2666734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3    4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()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9338736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4318006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2810934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6688668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7882469" y="2649965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160924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837266"/>
            <a:ext cx="8712193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3    4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   </a:t>
            </a:r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4993118"/>
            <a:ext cx="4885260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2    5    6    7</a:t>
            </a:r>
            <a:endParaRPr lang="ko-KR" altLang="en-US" sz="4000" dirty="0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4993117"/>
            <a:ext cx="3826932" cy="7366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1    3    4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9338736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5609172" y="3793068"/>
            <a:ext cx="575727" cy="9482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2810934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6688668" y="2652181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7882469" y="2649965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4" name="내용 개체 틀 1"/>
          <p:cNvSpPr txBox="1">
            <a:spLocks/>
          </p:cNvSpPr>
          <p:nvPr/>
        </p:nvSpPr>
        <p:spPr>
          <a:xfrm>
            <a:off x="9169401" y="2649965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414931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함수 </a:t>
            </a:r>
            <a:r>
              <a:rPr lang="en-US" altLang="ko-KR" dirty="0"/>
              <a:t>Count(L, R)</a:t>
            </a:r>
            <a:r>
              <a:rPr lang="ko-KR" altLang="en-US" dirty="0"/>
              <a:t>가 하는 일 </a:t>
            </a:r>
            <a:r>
              <a:rPr lang="en-US" altLang="ko-KR" dirty="0"/>
              <a:t>:</a:t>
            </a:r>
          </a:p>
          <a:p>
            <a:pPr marL="0" indent="0" algn="ctr">
              <a:buNone/>
            </a:pPr>
            <a:r>
              <a:rPr lang="en-US" altLang="ko-KR" dirty="0"/>
              <a:t>[L, R] </a:t>
            </a:r>
            <a:r>
              <a:rPr lang="ko-KR" altLang="en-US" dirty="0"/>
              <a:t>구간에서 </a:t>
            </a:r>
            <a:r>
              <a:rPr lang="en-US" altLang="ko-KR" dirty="0"/>
              <a:t>Inverse Counting</a:t>
            </a:r>
            <a:r>
              <a:rPr lang="ko-KR" altLang="en-US" dirty="0"/>
              <a:t>을 하고</a:t>
            </a:r>
            <a:r>
              <a:rPr lang="en-US" altLang="ko-KR" dirty="0"/>
              <a:t>, [L, R]</a:t>
            </a:r>
            <a:r>
              <a:rPr lang="ko-KR" altLang="en-US" dirty="0"/>
              <a:t>을 정렬해준다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Count(L, R) {</a:t>
            </a:r>
          </a:p>
          <a:p>
            <a:pPr marL="0" indent="0">
              <a:buNone/>
            </a:pPr>
            <a:r>
              <a:rPr lang="en-US" altLang="ko-KR" dirty="0"/>
              <a:t>	if(L == R) return 0;</a:t>
            </a:r>
          </a:p>
          <a:p>
            <a:pPr marL="0" indent="0">
              <a:buNone/>
            </a:pPr>
            <a:r>
              <a:rPr lang="en-US" altLang="ko-KR" dirty="0"/>
              <a:t>	M = (L + R) / 2;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val</a:t>
            </a:r>
            <a:r>
              <a:rPr lang="en-US" altLang="ko-KR" dirty="0"/>
              <a:t> = Count(L, M) + Count(M+1, R);</a:t>
            </a:r>
          </a:p>
          <a:p>
            <a:pPr marL="0" indent="0">
              <a:buNone/>
            </a:pPr>
            <a:r>
              <a:rPr lang="en-US" altLang="ko-KR" dirty="0"/>
              <a:t>	[Conquer Process] : (</a:t>
            </a:r>
            <a:r>
              <a:rPr lang="en-US" altLang="ko-KR" dirty="0" err="1"/>
              <a:t>val</a:t>
            </a:r>
            <a:r>
              <a:rPr lang="en-US" altLang="ko-KR" dirty="0"/>
              <a:t> += conquer value, merge sort)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9153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15540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16383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73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27020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38650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12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238028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98951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3488060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75753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095819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861331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38215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00249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0267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20454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998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317100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55420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357756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71698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15903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4254159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30809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29166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1667284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82058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71128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897350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25583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1538519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38991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06628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804119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+5</a:t>
            </a:r>
          </a:p>
        </p:txBody>
      </p:sp>
    </p:spTree>
    <p:extLst>
      <p:ext uri="{BB962C8B-B14F-4D97-AF65-F5344CB8AC3E}">
        <p14:creationId xmlns:p14="http://schemas.microsoft.com/office/powerpoint/2010/main" val="445001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42703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804119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+5</a:t>
            </a:r>
          </a:p>
        </p:txBody>
      </p:sp>
    </p:spTree>
    <p:extLst>
      <p:ext uri="{BB962C8B-B14F-4D97-AF65-F5344CB8AC3E}">
        <p14:creationId xmlns:p14="http://schemas.microsoft.com/office/powerpoint/2010/main" val="1293013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12669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85574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804119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+5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9328126" y="416983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+4</a:t>
            </a:r>
          </a:p>
        </p:txBody>
      </p:sp>
    </p:spTree>
    <p:extLst>
      <p:ext uri="{BB962C8B-B14F-4D97-AF65-F5344CB8AC3E}">
        <p14:creationId xmlns:p14="http://schemas.microsoft.com/office/powerpoint/2010/main" val="3795384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3372"/>
              </p:ext>
            </p:extLst>
          </p:nvPr>
        </p:nvGraphicFramePr>
        <p:xfrm>
          <a:off x="1739902" y="5071533"/>
          <a:ext cx="8712193" cy="1202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88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804119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+5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9328126" y="416983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/>
              <a:t>+4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5572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18067" y="1357298"/>
                <a:ext cx="10972800" cy="4768865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개의 수가 주어졌을 때</a:t>
                </a:r>
                <a:r>
                  <a:rPr lang="en-US" altLang="ko-KR" dirty="0"/>
                  <a:t>,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 이고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인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개수를 </a:t>
                </a:r>
                <a:r>
                  <a:rPr lang="ko-KR" altLang="en-US" dirty="0" err="1"/>
                  <a:t>구하시오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067" y="1357298"/>
                <a:ext cx="10972800" cy="47688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91083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앞에서부터 차근차근 보면서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봤던 숫자는</a:t>
            </a:r>
            <a:r>
              <a:rPr lang="en-US" altLang="ko-KR" dirty="0"/>
              <a:t> 1</a:t>
            </a:r>
            <a:r>
              <a:rPr lang="ko-KR" altLang="en-US" dirty="0"/>
              <a:t>로 체크를 하고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현재까지 보지 못한 숫자는 </a:t>
            </a:r>
            <a:r>
              <a:rPr lang="en-US" altLang="ko-KR" dirty="0"/>
              <a:t>0</a:t>
            </a:r>
            <a:r>
              <a:rPr lang="ko-KR" altLang="en-US" dirty="0"/>
              <a:t>으로 표시를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2643"/>
              </p:ext>
            </p:extLst>
          </p:nvPr>
        </p:nvGraphicFramePr>
        <p:xfrm>
          <a:off x="1739901" y="3577165"/>
          <a:ext cx="8712193" cy="592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99">
                  <a:extLst>
                    <a:ext uri="{9D8B030D-6E8A-4147-A177-3AD203B41FA5}">
                      <a16:colId xmlns:a16="http://schemas.microsoft.com/office/drawing/2014/main" val="1734452174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553574011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8741710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7935657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314689763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799785775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552389734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2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13557"/>
                  </a:ext>
                </a:extLst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>
          <a:xfrm>
            <a:off x="19134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098801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377268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+1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5638799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+0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82624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+3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8041193" y="415078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+5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9328126" y="4169832"/>
            <a:ext cx="914396" cy="53128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/>
              <a:t>+4</a:t>
            </a:r>
            <a:endParaRPr lang="en-US" altLang="ko-KR" sz="3200" dirty="0"/>
          </a:p>
        </p:txBody>
      </p:sp>
      <p:sp>
        <p:nvSpPr>
          <p:cNvPr id="14" name="내용 개체 틀 1"/>
          <p:cNvSpPr txBox="1">
            <a:spLocks/>
          </p:cNvSpPr>
          <p:nvPr/>
        </p:nvSpPr>
        <p:spPr>
          <a:xfrm>
            <a:off x="5291664" y="5573180"/>
            <a:ext cx="1710268" cy="88688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5400" dirty="0"/>
              <a:t>+14</a:t>
            </a:r>
          </a:p>
        </p:txBody>
      </p:sp>
    </p:spTree>
    <p:extLst>
      <p:ext uri="{BB962C8B-B14F-4D97-AF65-F5344CB8AC3E}">
        <p14:creationId xmlns:p14="http://schemas.microsoft.com/office/powerpoint/2010/main" val="11325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[L, R] </a:t>
            </a:r>
            <a:r>
              <a:rPr lang="ko-KR" altLang="en-US" dirty="0"/>
              <a:t>구간에서 </a:t>
            </a:r>
            <a:r>
              <a:rPr lang="en-US" altLang="ko-KR" dirty="0"/>
              <a:t>Inverse Counting</a:t>
            </a:r>
            <a:r>
              <a:rPr lang="ko-KR" altLang="en-US" dirty="0"/>
              <a:t>을 할 때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</a:t>
            </a:r>
            <a:r>
              <a:rPr lang="ko-KR" altLang="en-US" dirty="0"/>
              <a:t>가지 종류의 경우의 수가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(M = (L+R) / 2 </a:t>
            </a:r>
            <a:r>
              <a:rPr lang="ko-KR" altLang="en-US" dirty="0"/>
              <a:t>라 하자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1) [L, M] </a:t>
            </a:r>
            <a:r>
              <a:rPr lang="ko-KR" altLang="en-US" dirty="0"/>
              <a:t>구간에서 발생하는 </a:t>
            </a:r>
            <a:r>
              <a:rPr lang="en-US" altLang="ko-KR" dirty="0"/>
              <a:t>Inverse Counting</a:t>
            </a:r>
          </a:p>
          <a:p>
            <a:pPr marL="0" indent="0" algn="ctr">
              <a:buNone/>
            </a:pPr>
            <a:r>
              <a:rPr lang="en-US" altLang="ko-KR" dirty="0"/>
              <a:t>2) [M+1, R] </a:t>
            </a:r>
            <a:r>
              <a:rPr lang="ko-KR" altLang="en-US" dirty="0"/>
              <a:t>구간에서 발생하는 </a:t>
            </a:r>
            <a:r>
              <a:rPr lang="en-US" altLang="ko-KR" dirty="0"/>
              <a:t>Inverse Counting</a:t>
            </a:r>
          </a:p>
          <a:p>
            <a:pPr marL="0" indent="0" algn="ctr">
              <a:buNone/>
            </a:pPr>
            <a:r>
              <a:rPr lang="en-US" altLang="ko-KR" dirty="0"/>
              <a:t>3) [L, M]</a:t>
            </a:r>
            <a:r>
              <a:rPr lang="ko-KR" altLang="en-US" dirty="0"/>
              <a:t>에서 </a:t>
            </a:r>
            <a:r>
              <a:rPr lang="en-US" altLang="ko-KR" dirty="0"/>
              <a:t>i</a:t>
            </a:r>
            <a:r>
              <a:rPr lang="ko-KR" altLang="en-US" dirty="0"/>
              <a:t>가 선택되고</a:t>
            </a:r>
            <a:r>
              <a:rPr lang="en-US" altLang="ko-KR" dirty="0"/>
              <a:t>, [M+1, R]</a:t>
            </a:r>
            <a:r>
              <a:rPr lang="ko-KR" altLang="en-US" dirty="0"/>
              <a:t>에서 </a:t>
            </a:r>
            <a:r>
              <a:rPr lang="en-US" altLang="ko-KR" dirty="0"/>
              <a:t>j</a:t>
            </a:r>
            <a:r>
              <a:rPr lang="ko-KR" altLang="en-US" dirty="0"/>
              <a:t>가 선택되는 </a:t>
            </a:r>
            <a:r>
              <a:rPr lang="en-US" altLang="ko-KR" dirty="0"/>
              <a:t>Inverse Counting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1), 2)</a:t>
            </a:r>
            <a:r>
              <a:rPr lang="ko-KR" altLang="en-US" dirty="0"/>
              <a:t>를 </a:t>
            </a:r>
            <a:r>
              <a:rPr lang="en-US" altLang="ko-KR" dirty="0"/>
              <a:t>Divide</a:t>
            </a:r>
            <a:r>
              <a:rPr lang="ko-KR" altLang="en-US" dirty="0"/>
              <a:t>로 구하고</a:t>
            </a:r>
            <a:r>
              <a:rPr lang="en-US" altLang="ko-KR" dirty="0"/>
              <a:t>, 3)</a:t>
            </a:r>
            <a:r>
              <a:rPr lang="ko-KR" altLang="en-US" dirty="0"/>
              <a:t>을 </a:t>
            </a:r>
            <a:r>
              <a:rPr lang="en-US" altLang="ko-KR" dirty="0"/>
              <a:t>Conquer</a:t>
            </a:r>
            <a:r>
              <a:rPr lang="ko-KR" altLang="en-US" dirty="0"/>
              <a:t>를 통해서 구할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89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함수 </a:t>
            </a:r>
            <a:r>
              <a:rPr lang="en-US" altLang="ko-KR" dirty="0"/>
              <a:t>Count(L, R)</a:t>
            </a:r>
            <a:r>
              <a:rPr lang="ko-KR" altLang="en-US" dirty="0"/>
              <a:t>가 하는 일 </a:t>
            </a:r>
            <a:r>
              <a:rPr lang="en-US" altLang="ko-KR" dirty="0"/>
              <a:t>:</a:t>
            </a:r>
          </a:p>
          <a:p>
            <a:pPr marL="0" indent="0" algn="ctr">
              <a:buNone/>
            </a:pPr>
            <a:r>
              <a:rPr lang="en-US" altLang="ko-KR" dirty="0"/>
              <a:t>[L, R] </a:t>
            </a:r>
            <a:r>
              <a:rPr lang="ko-KR" altLang="en-US" dirty="0"/>
              <a:t>구간에서 </a:t>
            </a:r>
            <a:r>
              <a:rPr lang="en-US" altLang="ko-KR" dirty="0"/>
              <a:t>Inverse Counting</a:t>
            </a:r>
            <a:r>
              <a:rPr lang="ko-KR" altLang="en-US" dirty="0"/>
              <a:t>을 하고</a:t>
            </a:r>
            <a:r>
              <a:rPr lang="en-US" altLang="ko-KR" dirty="0"/>
              <a:t>, [L, R]</a:t>
            </a:r>
            <a:r>
              <a:rPr lang="ko-KR" altLang="en-US" dirty="0"/>
              <a:t>을 정렬해준다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Count(L, R) :</a:t>
            </a:r>
          </a:p>
          <a:p>
            <a:pPr marL="0" indent="0" algn="ctr">
              <a:buNone/>
            </a:pPr>
            <a:r>
              <a:rPr lang="en-US" altLang="ko-KR" dirty="0"/>
              <a:t>1) [L, M] </a:t>
            </a:r>
            <a:r>
              <a:rPr lang="ko-KR" altLang="en-US" dirty="0"/>
              <a:t>구간에서 발생하는 </a:t>
            </a:r>
            <a:r>
              <a:rPr lang="en-US" altLang="ko-KR" dirty="0"/>
              <a:t>Inverse Counting</a:t>
            </a:r>
          </a:p>
          <a:p>
            <a:pPr marL="0" indent="0" algn="ctr">
              <a:buNone/>
            </a:pPr>
            <a:r>
              <a:rPr lang="en-US" altLang="ko-KR" dirty="0"/>
              <a:t>2) [M+1, R] </a:t>
            </a:r>
            <a:r>
              <a:rPr lang="ko-KR" altLang="en-US" dirty="0"/>
              <a:t>구간에서 발생하는 </a:t>
            </a:r>
            <a:r>
              <a:rPr lang="en-US" altLang="ko-KR" dirty="0"/>
              <a:t>Inverse Counting</a:t>
            </a:r>
          </a:p>
          <a:p>
            <a:pPr marL="0" indent="0" algn="ctr">
              <a:buNone/>
            </a:pPr>
            <a:r>
              <a:rPr lang="en-US" altLang="ko-KR" dirty="0"/>
              <a:t>3) [L, M]</a:t>
            </a:r>
            <a:r>
              <a:rPr lang="ko-KR" altLang="en-US" dirty="0"/>
              <a:t>에서 </a:t>
            </a:r>
            <a:r>
              <a:rPr lang="en-US" altLang="ko-KR" dirty="0"/>
              <a:t>i</a:t>
            </a:r>
            <a:r>
              <a:rPr lang="ko-KR" altLang="en-US" dirty="0"/>
              <a:t>가 선택되고</a:t>
            </a:r>
            <a:r>
              <a:rPr lang="en-US" altLang="ko-KR" dirty="0"/>
              <a:t>, [M+1, R]</a:t>
            </a:r>
            <a:r>
              <a:rPr lang="ko-KR" altLang="en-US" dirty="0"/>
              <a:t>에서 </a:t>
            </a:r>
            <a:r>
              <a:rPr lang="en-US" altLang="ko-KR" dirty="0"/>
              <a:t>j</a:t>
            </a:r>
            <a:r>
              <a:rPr lang="ko-KR" altLang="en-US" dirty="0"/>
              <a:t>가 선택되는 </a:t>
            </a:r>
            <a:r>
              <a:rPr lang="en-US" altLang="ko-KR" dirty="0"/>
              <a:t>Inverse Counting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1), 2)</a:t>
            </a:r>
            <a:r>
              <a:rPr lang="ko-KR" altLang="en-US" dirty="0"/>
              <a:t>를 </a:t>
            </a:r>
            <a:r>
              <a:rPr lang="en-US" altLang="ko-KR" dirty="0"/>
              <a:t>Divide</a:t>
            </a:r>
            <a:r>
              <a:rPr lang="ko-KR" altLang="en-US" dirty="0"/>
              <a:t>로 구하고</a:t>
            </a:r>
            <a:r>
              <a:rPr lang="en-US" altLang="ko-KR" dirty="0"/>
              <a:t>, 3)</a:t>
            </a:r>
            <a:r>
              <a:rPr lang="ko-KR" altLang="en-US" dirty="0"/>
              <a:t>을 </a:t>
            </a:r>
            <a:r>
              <a:rPr lang="en-US" altLang="ko-KR" dirty="0"/>
              <a:t>Conquer</a:t>
            </a:r>
            <a:r>
              <a:rPr lang="ko-KR" altLang="en-US" dirty="0"/>
              <a:t>를 통해서 구할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00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함수 </a:t>
            </a:r>
            <a:r>
              <a:rPr lang="en-US" altLang="ko-KR" dirty="0"/>
              <a:t>Count(L, R)</a:t>
            </a:r>
            <a:r>
              <a:rPr lang="ko-KR" altLang="en-US" dirty="0"/>
              <a:t>가 하는 일 </a:t>
            </a:r>
            <a:r>
              <a:rPr lang="en-US" altLang="ko-KR" dirty="0"/>
              <a:t>:</a:t>
            </a:r>
          </a:p>
          <a:p>
            <a:pPr marL="0" indent="0" algn="ctr">
              <a:buNone/>
            </a:pPr>
            <a:r>
              <a:rPr lang="en-US" altLang="ko-KR" dirty="0"/>
              <a:t>[L, R] </a:t>
            </a:r>
            <a:r>
              <a:rPr lang="ko-KR" altLang="en-US" dirty="0"/>
              <a:t>구간에서 </a:t>
            </a:r>
            <a:r>
              <a:rPr lang="en-US" altLang="ko-KR" dirty="0"/>
              <a:t>Inverse Counting</a:t>
            </a:r>
            <a:r>
              <a:rPr lang="ko-KR" altLang="en-US" dirty="0"/>
              <a:t>을 하고</a:t>
            </a:r>
            <a:r>
              <a:rPr lang="en-US" altLang="ko-KR" dirty="0"/>
              <a:t>, [L, R]</a:t>
            </a:r>
            <a:r>
              <a:rPr lang="ko-KR" altLang="en-US" dirty="0"/>
              <a:t>을 정렬해준다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Count(L, R) :</a:t>
            </a:r>
          </a:p>
          <a:p>
            <a:pPr marL="0" indent="0" algn="ctr">
              <a:buNone/>
            </a:pPr>
            <a:r>
              <a:rPr lang="en-US" altLang="ko-KR" dirty="0"/>
              <a:t>1) Count(L, M)</a:t>
            </a:r>
          </a:p>
          <a:p>
            <a:pPr marL="0" indent="0" algn="ctr">
              <a:buNone/>
            </a:pPr>
            <a:r>
              <a:rPr lang="en-US" altLang="ko-KR" dirty="0"/>
              <a:t>2) Count(M+1, R)</a:t>
            </a:r>
          </a:p>
          <a:p>
            <a:pPr marL="0" indent="0" algn="ctr">
              <a:buNone/>
            </a:pPr>
            <a:r>
              <a:rPr lang="en-US" altLang="ko-KR" dirty="0"/>
              <a:t>3) </a:t>
            </a:r>
            <a:r>
              <a:rPr lang="ko-KR" altLang="en-US" dirty="0"/>
              <a:t>정렬된 </a:t>
            </a:r>
            <a:r>
              <a:rPr lang="en-US" altLang="ko-KR" dirty="0"/>
              <a:t>[L, M], </a:t>
            </a:r>
            <a:r>
              <a:rPr lang="ko-KR" altLang="en-US" dirty="0"/>
              <a:t>정렬된 </a:t>
            </a:r>
            <a:r>
              <a:rPr lang="en-US" altLang="ko-KR" dirty="0"/>
              <a:t>[M+1, R]</a:t>
            </a:r>
            <a:r>
              <a:rPr lang="ko-KR" altLang="en-US" dirty="0"/>
              <a:t>에서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[L, M]</a:t>
            </a:r>
            <a:r>
              <a:rPr lang="ko-KR" altLang="en-US" dirty="0"/>
              <a:t>에서 </a:t>
            </a:r>
            <a:r>
              <a:rPr lang="en-US" altLang="ko-KR" dirty="0"/>
              <a:t>i</a:t>
            </a:r>
            <a:r>
              <a:rPr lang="ko-KR" altLang="en-US" dirty="0"/>
              <a:t>가 선택되고</a:t>
            </a:r>
            <a:r>
              <a:rPr lang="en-US" altLang="ko-KR" dirty="0"/>
              <a:t>, [M+1, R]</a:t>
            </a:r>
            <a:r>
              <a:rPr lang="ko-KR" altLang="en-US" dirty="0"/>
              <a:t>에서 </a:t>
            </a:r>
            <a:r>
              <a:rPr lang="en-US" altLang="ko-KR" dirty="0"/>
              <a:t>j</a:t>
            </a:r>
            <a:r>
              <a:rPr lang="ko-KR" altLang="en-US" dirty="0"/>
              <a:t>가 선택되는 </a:t>
            </a:r>
            <a:r>
              <a:rPr lang="en-US" altLang="ko-KR" dirty="0"/>
              <a:t>Inverse Counting</a:t>
            </a:r>
          </a:p>
        </p:txBody>
      </p:sp>
    </p:spTree>
    <p:extLst>
      <p:ext uri="{BB962C8B-B14F-4D97-AF65-F5344CB8AC3E}">
        <p14:creationId xmlns:p14="http://schemas.microsoft.com/office/powerpoint/2010/main" val="35469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&amp; Conquer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1540940" y="1794933"/>
            <a:ext cx="8712193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6    2    5    7    4    1    3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0941" y="2901851"/>
            <a:ext cx="48852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6    2    5    7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6201" y="2901850"/>
            <a:ext cx="3826932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4    1    3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0941" y="4008767"/>
            <a:ext cx="2396059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6    2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0" y="4008767"/>
            <a:ext cx="2489201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5    7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6201" y="4008766"/>
            <a:ext cx="12530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9267" y="4008766"/>
            <a:ext cx="2573866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1    3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094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8601" y="5115683"/>
            <a:ext cx="116840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37001" y="5115683"/>
            <a:ext cx="122766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4661" y="5115682"/>
            <a:ext cx="1261540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261" y="5115681"/>
            <a:ext cx="1261548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40809" y="5115681"/>
            <a:ext cx="1312324" cy="73660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0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77351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1151</TotalTime>
  <Words>1736</Words>
  <Application>Microsoft Office PowerPoint</Application>
  <PresentationFormat>와이드스크린</PresentationFormat>
  <Paragraphs>703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Cambria Math</vt:lpstr>
      <vt:lpstr>함초롬돋움</vt:lpstr>
      <vt:lpstr>맑은 고딕</vt:lpstr>
      <vt:lpstr>Yoon 윤고딕 550_TT</vt:lpstr>
      <vt:lpstr>서울남산체 M</vt:lpstr>
      <vt:lpstr>Arial</vt:lpstr>
      <vt:lpstr>Wingdings</vt:lpstr>
      <vt:lpstr>Tahoma</vt:lpstr>
      <vt:lpstr>D2Coding</vt:lpstr>
      <vt:lpstr>상승</vt:lpstr>
      <vt:lpstr>Inverse Counting</vt:lpstr>
      <vt:lpstr>목차</vt:lpstr>
      <vt:lpstr>문제 내용</vt:lpstr>
      <vt:lpstr>문제 내용</vt:lpstr>
      <vt:lpstr>문제 풀이</vt:lpstr>
      <vt:lpstr>Divide &amp; Conquer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Divide &amp; Conquer (cont.)</vt:lpstr>
      <vt:lpstr>Counting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  <vt:lpstr>Counting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김종범</cp:lastModifiedBy>
  <cp:revision>47</cp:revision>
  <dcterms:created xsi:type="dcterms:W3CDTF">2016-10-19T22:43:44Z</dcterms:created>
  <dcterms:modified xsi:type="dcterms:W3CDTF">2017-04-26T01:42:57Z</dcterms:modified>
</cp:coreProperties>
</file>