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54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8" r:id="rId20"/>
    <p:sldId id="333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</p:sldIdLst>
  <p:sldSz cx="12192000" cy="6858000"/>
  <p:notesSz cx="6858000" cy="9144000"/>
  <p:embeddedFontLst>
    <p:embeddedFont>
      <p:font typeface="서울남산체 M" panose="02020603020101020101" pitchFamily="18" charset="-127"/>
      <p:regular r:id="rId55"/>
    </p:embeddedFont>
    <p:embeddedFont>
      <p:font typeface="Cambria Math" panose="02040503050406030204" pitchFamily="18" charset="0"/>
      <p:regular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D2Coding" panose="020B0609020101020101" pitchFamily="49" charset="-127"/>
      <p:regular r:id="rId59"/>
      <p:bold r:id="rId60"/>
    </p:embeddedFont>
    <p:embeddedFont>
      <p:font typeface="Yoon 윤고딕 550_TT" panose="02090603020101020101" pitchFamily="18" charset="-127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7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최대 부분 배열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0488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02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07347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0207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00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04555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64335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0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9601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9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8792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7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49563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36098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4022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80299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0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50836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3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3724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85420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72686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62863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5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19168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3342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7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1781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48438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3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34191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94662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1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39089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53453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91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05655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9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5310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0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76847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0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24719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09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1232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7322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6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8102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02267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2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1918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6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25965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8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90242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56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를 가장 오른쪽으로 하는 최대 부분합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4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0836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2775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00088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23392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104562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36552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338542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75366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33505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숫자</a:t>
                </a:r>
                <a:r>
                  <a:rPr lang="en-US" altLang="ko-KR" dirty="0"/>
                  <a:t> A[i]</a:t>
                </a:r>
                <a:r>
                  <a:rPr lang="ko-KR" altLang="en-US" dirty="0"/>
                  <a:t>가 주어졌을 때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의 최댓값을 </a:t>
                </a:r>
                <a:r>
                  <a:rPr lang="ko-KR" altLang="en-US" dirty="0" err="1"/>
                  <a:t>구하시오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98079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583832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25952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6822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83623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0235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37116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228718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4016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369465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06303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1503871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5293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5248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28831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3201129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70976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96632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97896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54588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69740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2386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10287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839396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9112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56738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32089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5742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21260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8094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19779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95962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35676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14039"/>
              </p:ext>
            </p:extLst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33950"/>
              </p:ext>
            </p:extLst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1693728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98176"/>
            <a:ext cx="10972800" cy="51463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A[i]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34491"/>
              </p:ext>
            </p:extLst>
          </p:nvPr>
        </p:nvGraphicFramePr>
        <p:xfrm>
          <a:off x="628368" y="1741656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567584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1690217-C539-4EB1-AC48-C59F659B2359}"/>
              </a:ext>
            </a:extLst>
          </p:cNvPr>
          <p:cNvSpPr txBox="1">
            <a:spLocks/>
          </p:cNvSpPr>
          <p:nvPr/>
        </p:nvSpPr>
        <p:spPr>
          <a:xfrm>
            <a:off x="609600" y="3055810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Sum[i]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3FB9CF-57BC-4531-AFB8-73839F7E8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5489085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9C9B764-5F83-46F7-83C7-56177D658B4C}"/>
              </a:ext>
            </a:extLst>
          </p:cNvPr>
          <p:cNvSpPr txBox="1">
            <a:spLocks/>
          </p:cNvSpPr>
          <p:nvPr/>
        </p:nvSpPr>
        <p:spPr>
          <a:xfrm>
            <a:off x="609600" y="4977311"/>
            <a:ext cx="10972800" cy="51463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2800" dirty="0"/>
              <a:t>Min(Sum[i])</a:t>
            </a:r>
          </a:p>
        </p:txBody>
      </p:sp>
    </p:spTree>
    <p:extLst>
      <p:ext uri="{BB962C8B-B14F-4D97-AF65-F5344CB8AC3E}">
        <p14:creationId xmlns:p14="http://schemas.microsoft.com/office/powerpoint/2010/main" val="240024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28990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48342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69896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33786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0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63148"/>
              </p:ext>
            </p:extLst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36453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0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sz="2800" dirty="0"/>
                  <a:t>Sum[i]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800" dirty="0"/>
                  <a:t>라고 하자</a:t>
                </a:r>
                <a:r>
                  <a:rPr lang="en-US" altLang="ko-KR" sz="2800" dirty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4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4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368" y="3205167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x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771F3D-0B96-48EB-B93A-BEF06D45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75621"/>
              </p:ext>
            </p:extLst>
          </p:nvPr>
        </p:nvGraphicFramePr>
        <p:xfrm>
          <a:off x="628368" y="5078099"/>
          <a:ext cx="1102671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2893163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598539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666299896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72018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1141</TotalTime>
  <Words>4830</Words>
  <Application>Microsoft Office PowerPoint</Application>
  <PresentationFormat>와이드스크린</PresentationFormat>
  <Paragraphs>3389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서울남산체 M</vt:lpstr>
      <vt:lpstr>Wingdings</vt:lpstr>
      <vt:lpstr>Cambria Math</vt:lpstr>
      <vt:lpstr>맑은 고딕</vt:lpstr>
      <vt:lpstr>Arial</vt:lpstr>
      <vt:lpstr>D2Coding</vt:lpstr>
      <vt:lpstr>Yoon 윤고딕 550_TT</vt:lpstr>
      <vt:lpstr>상승</vt:lpstr>
      <vt:lpstr>최대 부분 배열</vt:lpstr>
      <vt:lpstr>목차</vt:lpstr>
      <vt:lpstr>문제 내용</vt:lpstr>
      <vt:lpstr>문제 내용</vt:lpstr>
      <vt:lpstr>문제 풀이</vt:lpstr>
      <vt:lpstr>성질</vt:lpstr>
      <vt:lpstr>성질</vt:lpstr>
      <vt:lpstr>성질</vt:lpstr>
      <vt:lpstr>성질</vt:lpstr>
      <vt:lpstr>성질</vt:lpstr>
      <vt:lpstr>성질</vt:lpstr>
      <vt:lpstr>성질</vt:lpstr>
      <vt:lpstr>성질</vt:lpstr>
      <vt:lpstr>성질</vt:lpstr>
      <vt:lpstr>성질</vt:lpstr>
      <vt:lpstr>성질</vt:lpstr>
      <vt:lpstr>성질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R를 가장 오른쪽으로 하는 최대 부분합!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  <vt:lpstr>O(N)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51</cp:revision>
  <dcterms:created xsi:type="dcterms:W3CDTF">2016-10-19T22:43:44Z</dcterms:created>
  <dcterms:modified xsi:type="dcterms:W3CDTF">2017-06-13T00:47:15Z</dcterms:modified>
</cp:coreProperties>
</file>