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52"/>
  </p:notesMasterIdLst>
  <p:sldIdLst>
    <p:sldId id="256" r:id="rId2"/>
    <p:sldId id="263" r:id="rId3"/>
    <p:sldId id="264" r:id="rId4"/>
    <p:sldId id="318" r:id="rId5"/>
    <p:sldId id="319" r:id="rId6"/>
    <p:sldId id="350" r:id="rId7"/>
    <p:sldId id="32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6" r:id="rId43"/>
    <p:sldId id="385" r:id="rId44"/>
    <p:sldId id="387" r:id="rId45"/>
    <p:sldId id="388" r:id="rId46"/>
    <p:sldId id="389" r:id="rId47"/>
    <p:sldId id="390" r:id="rId48"/>
    <p:sldId id="391" r:id="rId49"/>
    <p:sldId id="392" r:id="rId50"/>
    <p:sldId id="393" r:id="rId51"/>
  </p:sldIdLst>
  <p:sldSz cx="12192000" cy="6858000"/>
  <p:notesSz cx="6858000" cy="9144000"/>
  <p:embeddedFontLst>
    <p:embeddedFont>
      <p:font typeface="D2Coding" panose="020B0600000101010101" charset="-127"/>
      <p:regular r:id="rId53"/>
      <p:bold r:id="rId54"/>
    </p:embeddedFont>
    <p:embeddedFont>
      <p:font typeface="서울남산체 M" panose="02020603020101020101" pitchFamily="18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  <p:embeddedFont>
      <p:font typeface="Yoon 윤고딕 550_TT" panose="020B0600000101010101" charset="-127"/>
      <p:regular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-7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3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Dijkstra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KaJeBiii</a:t>
            </a:r>
            <a:r>
              <a:rPr lang="en-US" altLang="ko-KR" dirty="0"/>
              <a:t>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4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9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4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1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6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4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8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2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r>
              <a:rPr lang="en-US" altLang="ko-KR" dirty="0"/>
              <a:t>O(N^2)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</a:t>
            </a:r>
            <a:r>
              <a:rPr lang="en-US" altLang="ko-KR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MlogM</a:t>
            </a:r>
            <a:r>
              <a:rPr lang="en-US" altLang="ko-KR" dirty="0"/>
              <a:t> + M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9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4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3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8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6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6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1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6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8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5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0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8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2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정점이 주어지고</a:t>
            </a:r>
            <a:r>
              <a:rPr lang="en-US" altLang="ko-KR" dirty="0"/>
              <a:t>, M</a:t>
            </a:r>
            <a:r>
              <a:rPr lang="ko-KR" altLang="en-US" dirty="0"/>
              <a:t>개의 간선이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간선의 정보는 </a:t>
            </a:r>
            <a:r>
              <a:rPr lang="en-US" altLang="ko-KR" dirty="0" err="1"/>
              <a:t>A_i</a:t>
            </a:r>
            <a:r>
              <a:rPr lang="en-US" altLang="ko-KR" dirty="0"/>
              <a:t>-&gt;</a:t>
            </a:r>
            <a:r>
              <a:rPr lang="en-US" altLang="ko-KR" dirty="0" err="1"/>
              <a:t>B_i</a:t>
            </a:r>
            <a:r>
              <a:rPr lang="en-US" altLang="ko-KR" dirty="0"/>
              <a:t>, </a:t>
            </a:r>
            <a:r>
              <a:rPr lang="ko-KR" altLang="en-US" dirty="0"/>
              <a:t>가중치 </a:t>
            </a:r>
            <a:r>
              <a:rPr lang="en-US" altLang="ko-KR" dirty="0" err="1"/>
              <a:t>C_i</a:t>
            </a:r>
            <a:r>
              <a:rPr lang="en-US" altLang="ko-KR" dirty="0"/>
              <a:t> </a:t>
            </a:r>
            <a:r>
              <a:rPr lang="ko-KR" altLang="en-US" dirty="0"/>
              <a:t>로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로부터 </a:t>
            </a:r>
            <a:r>
              <a:rPr lang="ko-KR" altLang="en-US" sz="2800" b="1" dirty="0"/>
              <a:t>다른 모든 정점</a:t>
            </a:r>
            <a:r>
              <a:rPr lang="ko-KR" altLang="en-US" dirty="0"/>
              <a:t> 까지의 최단거리가 무엇일까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0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r>
              <a:rPr lang="ko-KR" altLang="en-US" dirty="0"/>
              <a:t>인 이유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인접행렬에서 갱신하기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1., 2.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N^2 + N^2 = O(N^2)</a:t>
            </a:r>
          </a:p>
        </p:txBody>
      </p:sp>
    </p:spTree>
    <p:extLst>
      <p:ext uri="{BB962C8B-B14F-4D97-AF65-F5344CB8AC3E}">
        <p14:creationId xmlns:p14="http://schemas.microsoft.com/office/powerpoint/2010/main" val="4693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r>
              <a:rPr lang="ko-KR" altLang="en-US" dirty="0"/>
              <a:t>인 이유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9"/>
            <a:ext cx="10972800" cy="4470933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1., 2.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N^2 + N^2 = O(N^2)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9BDEE7F-EFBE-4434-BF75-A7692582FB9B}"/>
              </a:ext>
            </a:extLst>
          </p:cNvPr>
          <p:cNvSpPr/>
          <p:nvPr/>
        </p:nvSpPr>
        <p:spPr>
          <a:xfrm>
            <a:off x="609600" y="1229882"/>
            <a:ext cx="1106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for(iterator in [1, N]) {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 = 0;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for(i in [1, N]) if(!vis[i] &amp;&amp; dis[v] &gt; dis[i])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v = i;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vis[v] = true;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1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w in [1, N]) if(dis[w] &gt; dis[v] + Cost[v][w])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dis[w] = dis[v] + Cost[v][w];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2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0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-&gt; </a:t>
            </a:r>
            <a:r>
              <a:rPr lang="ko-KR" altLang="en-US" dirty="0"/>
              <a:t>인접리스트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인접행렬에서 갱신하기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1., 2.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</p:txBody>
      </p:sp>
    </p:spTree>
    <p:extLst>
      <p:ext uri="{BB962C8B-B14F-4D97-AF65-F5344CB8AC3E}">
        <p14:creationId xmlns:p14="http://schemas.microsoft.com/office/powerpoint/2010/main" val="32759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-&gt; </a:t>
            </a:r>
            <a:r>
              <a:rPr lang="ko-KR" altLang="en-US" dirty="0"/>
              <a:t>인접리스트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502641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sz="2800" b="1" dirty="0"/>
              <a:t>인접리스트</a:t>
            </a:r>
            <a:r>
              <a:rPr lang="ko-KR" altLang="en-US" dirty="0"/>
              <a:t>에서 갱신하기 </a:t>
            </a:r>
            <a:r>
              <a:rPr lang="en-US" altLang="ko-KR" dirty="0"/>
              <a:t>: O( </a:t>
            </a:r>
            <a:r>
              <a:rPr lang="en-US" altLang="ko-KR" dirty="0" err="1"/>
              <a:t>OutDegree</a:t>
            </a:r>
            <a:r>
              <a:rPr lang="en-US" altLang="ko-KR" dirty="0"/>
              <a:t>(v) 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37565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-&gt; </a:t>
            </a:r>
            <a:r>
              <a:rPr lang="ko-KR" altLang="en-US" dirty="0"/>
              <a:t>인접리스트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9"/>
            <a:ext cx="10972800" cy="4881131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9BDEE7F-EFBE-4434-BF75-A7692582FB9B}"/>
              </a:ext>
            </a:extLst>
          </p:cNvPr>
          <p:cNvSpPr/>
          <p:nvPr/>
        </p:nvSpPr>
        <p:spPr>
          <a:xfrm>
            <a:off x="609600" y="1229882"/>
            <a:ext cx="1106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for(iterator in [1, N]) {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 = 0;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for(i in [1, N]) if(!vis[i] &amp;&amp; dis[v] &gt; dis[i])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v = i;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vis[v] = true;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1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w in [1, N]) if(dis[w] &gt; dis[v] + Cost[v][w])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dis[w] = dis[v] + Cost[v][w];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2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3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-&gt; </a:t>
            </a:r>
            <a:r>
              <a:rPr lang="ko-KR" altLang="en-US" dirty="0"/>
              <a:t>인접리스트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9BDEE7F-EFBE-4434-BF75-A7692582FB9B}"/>
              </a:ext>
            </a:extLst>
          </p:cNvPr>
          <p:cNvSpPr/>
          <p:nvPr/>
        </p:nvSpPr>
        <p:spPr>
          <a:xfrm>
            <a:off x="609600" y="1229882"/>
            <a:ext cx="1106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for(iterator in [1, N]) {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 = 0;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for(i in [1, N]) if(!vis[i] &amp;&amp; dis[v] &gt; dis[i])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v = i;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vis[v] = true;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1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for(w in List[v]) if(dis[w] &gt; dis[v] + </a:t>
            </a:r>
            <a:r>
              <a:rPr lang="en-US" altLang="ko-KR" sz="2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w_cost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dis[w] = dis[v] + </a:t>
            </a:r>
            <a:r>
              <a:rPr lang="en-US" altLang="ko-KR" sz="2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w_cost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2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4914086B-0ED9-451A-A007-7C65835D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9"/>
            <a:ext cx="10972800" cy="4881131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40097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Min -&gt; Heap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502641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sz="2800" b="1" dirty="0"/>
              <a:t>인접리스트</a:t>
            </a:r>
            <a:r>
              <a:rPr lang="ko-KR" altLang="en-US" dirty="0"/>
              <a:t>에서 갱신하기 </a:t>
            </a:r>
            <a:r>
              <a:rPr lang="en-US" altLang="ko-KR" dirty="0"/>
              <a:t>: O( </a:t>
            </a:r>
            <a:r>
              <a:rPr lang="en-US" altLang="ko-KR" dirty="0" err="1"/>
              <a:t>OutDegree</a:t>
            </a:r>
            <a:r>
              <a:rPr lang="en-US" altLang="ko-KR" dirty="0"/>
              <a:t>(v) 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3163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Min -&gt; Heap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502641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</a:t>
            </a:r>
            <a:r>
              <a:rPr lang="en-US" altLang="ko-KR" dirty="0"/>
              <a:t>(</a:t>
            </a:r>
            <a:r>
              <a:rPr lang="en-US" altLang="ko-KR" sz="2800" b="1" dirty="0"/>
              <a:t>Heap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O(log M))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sz="2800" b="1" dirty="0"/>
              <a:t>인접리스트</a:t>
            </a:r>
            <a:r>
              <a:rPr lang="ko-KR" altLang="en-US" dirty="0"/>
              <a:t>에서 갱신하기 </a:t>
            </a:r>
            <a:r>
              <a:rPr lang="en-US" altLang="ko-KR" dirty="0"/>
              <a:t>: O( </a:t>
            </a:r>
            <a:r>
              <a:rPr lang="en-US" altLang="ko-KR" dirty="0" err="1"/>
              <a:t>OutDegree</a:t>
            </a:r>
            <a:r>
              <a:rPr lang="en-US" altLang="ko-KR" dirty="0"/>
              <a:t>(v) 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M</a:t>
            </a:r>
            <a:r>
              <a:rPr lang="ko-KR" altLang="en-US" dirty="0"/>
              <a:t>번 반복</a:t>
            </a:r>
            <a:r>
              <a:rPr lang="en-US" altLang="ko-KR" dirty="0"/>
              <a:t>! =&gt; O(M log M)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41711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Min -&gt; Heap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9BDEE7F-EFBE-4434-BF75-A7692582FB9B}"/>
              </a:ext>
            </a:extLst>
          </p:cNvPr>
          <p:cNvSpPr/>
          <p:nvPr/>
        </p:nvSpPr>
        <p:spPr>
          <a:xfrm>
            <a:off x="609600" y="1229882"/>
            <a:ext cx="1106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While(!</a:t>
            </a:r>
            <a:r>
              <a:rPr lang="en-US" altLang="ko-KR" sz="2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Q.empty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2400" dirty="0" err="1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nowD</a:t>
            </a:r>
            <a:r>
              <a:rPr lang="en-US" altLang="ko-KR" sz="24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v] 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2400" dirty="0" err="1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Q.top</a:t>
            </a:r>
            <a:r>
              <a:rPr lang="en-US" altLang="ko-KR" sz="24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2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Q.pop</a:t>
            </a:r>
            <a:r>
              <a:rPr lang="en-US" altLang="ko-KR" sz="24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if(vis[v] == true) continue;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vis[v] = true;</a:t>
            </a:r>
            <a:endParaRPr lang="en-US" altLang="ko-KR" sz="2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1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for(w in List[v]) if(dis[w] &gt; dis[v] +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w_cost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dis[w] = dis[v] +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w_cost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Q.push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 [dis[w], w] )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2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xmlns="" id="{4914086B-0ED9-451A-A007-7C65835D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5264209"/>
            <a:ext cx="10972800" cy="97422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M</a:t>
            </a:r>
            <a:r>
              <a:rPr lang="ko-KR" altLang="en-US" dirty="0"/>
              <a:t>번 반복</a:t>
            </a:r>
            <a:r>
              <a:rPr lang="en-US" altLang="ko-KR" dirty="0"/>
              <a:t>! =&gt; O(M log M)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29865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502641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0. </a:t>
            </a:r>
            <a:r>
              <a:rPr lang="ko-KR" altLang="en-US" dirty="0"/>
              <a:t>기존의 </a:t>
            </a:r>
            <a:r>
              <a:rPr lang="en-US" altLang="ko-KR" dirty="0" err="1"/>
              <a:t>dijkstra</a:t>
            </a:r>
            <a:r>
              <a:rPr lang="ko-KR" altLang="en-US" dirty="0"/>
              <a:t>는 </a:t>
            </a:r>
            <a:r>
              <a:rPr lang="en-US" altLang="ko-KR" dirty="0"/>
              <a:t>O(N^2)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갱신하는 과정은 인접리스트를 이용한다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최소값 찾는 과정은 </a:t>
            </a:r>
            <a:r>
              <a:rPr lang="en-US" altLang="ko-KR" dirty="0"/>
              <a:t>Heap</a:t>
            </a:r>
            <a:r>
              <a:rPr lang="ko-KR" altLang="en-US" dirty="0"/>
              <a:t>으로 바꾼다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O(</a:t>
            </a:r>
            <a:r>
              <a:rPr lang="en-US" altLang="ko-KR" dirty="0" err="1"/>
              <a:t>MlogM</a:t>
            </a:r>
            <a:r>
              <a:rPr lang="en-US" altLang="ko-KR" dirty="0"/>
              <a:t> + M)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2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B83FB62-2DD0-413D-AE5F-CE1F9BE68647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D5025CF5-C921-4894-A856-7B5B4973ABEE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565C4EA6-17BD-449D-AD1D-2DEFA7C9C3F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90FA215-68E1-4838-92A5-B1CBEBCEA418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866451A9-6EEC-4C84-993C-1924DABBC585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BCF685F-A9D6-4298-B371-A3F29E330A0C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899EA7D0-D3B4-4360-9410-7F9B8FA667AC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A4C731F-E9D2-4125-8745-78920F7D6437}"/>
              </a:ext>
            </a:extLst>
          </p:cNvPr>
          <p:cNvCxnSpPr>
            <a:cxnSpLocks/>
            <a:stCxn id="36" idx="7"/>
            <a:endCxn id="38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CBB827B-1D01-4FB3-82B0-3062989A4E03}"/>
              </a:ext>
            </a:extLst>
          </p:cNvPr>
          <p:cNvCxnSpPr>
            <a:cxnSpLocks/>
            <a:stCxn id="36" idx="6"/>
            <a:endCxn id="39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F150370-BC12-437A-96B4-BB33A9D48914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97ACB18A-734A-4083-8DD5-30BE49D5F59E}"/>
              </a:ext>
            </a:extLst>
          </p:cNvPr>
          <p:cNvCxnSpPr>
            <a:cxnSpLocks/>
            <a:stCxn id="37" idx="5"/>
            <a:endCxn id="40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F023D309-88B7-4661-9B6E-0C1F03C19C5B}"/>
              </a:ext>
            </a:extLst>
          </p:cNvPr>
          <p:cNvCxnSpPr>
            <a:cxnSpLocks/>
            <a:stCxn id="37" idx="6"/>
            <a:endCxn id="39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4253C37F-38C7-41BB-ADA6-2679A863EC3A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FE6DA1E2-86FB-4DF8-AB5E-ABA27CC36785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BCA7F4E1-C441-400F-945C-526D4648A12C}"/>
              </a:ext>
            </a:extLst>
          </p:cNvPr>
          <p:cNvCxnSpPr>
            <a:cxnSpLocks/>
            <a:stCxn id="38" idx="6"/>
            <a:endCxn id="41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D74D0A06-CFF6-4C86-BE92-E81062A5F358}"/>
              </a:ext>
            </a:extLst>
          </p:cNvPr>
          <p:cNvCxnSpPr>
            <a:cxnSpLocks/>
            <a:stCxn id="39" idx="7"/>
            <a:endCxn id="41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B581925F-9912-4ECB-90F0-1938211AB4F9}"/>
              </a:ext>
            </a:extLst>
          </p:cNvPr>
          <p:cNvCxnSpPr>
            <a:cxnSpLocks/>
            <a:stCxn id="39" idx="5"/>
            <a:endCxn id="42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8BE103DA-3512-42A0-9D3C-1907B41B0F54}"/>
              </a:ext>
            </a:extLst>
          </p:cNvPr>
          <p:cNvCxnSpPr>
            <a:cxnSpLocks/>
            <a:stCxn id="40" idx="6"/>
            <a:endCxn id="42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D5A7A172-8323-494F-B633-8FEE8F390377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>
            <a:extLst>
              <a:ext uri="{FF2B5EF4-FFF2-40B4-BE49-F238E27FC236}">
                <a16:creationId xmlns:a16="http://schemas.microsoft.com/office/drawing/2014/main" xmlns="" id="{B98F814F-9CC2-4597-A0AF-E203609939DE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>
            <a:extLst>
              <a:ext uri="{FF2B5EF4-FFF2-40B4-BE49-F238E27FC236}">
                <a16:creationId xmlns:a16="http://schemas.microsoft.com/office/drawing/2014/main" xmlns="" id="{324B35D3-8E4D-4A0B-912F-2106538A42C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>
            <a:extLst>
              <a:ext uri="{FF2B5EF4-FFF2-40B4-BE49-F238E27FC236}">
                <a16:creationId xmlns:a16="http://schemas.microsoft.com/office/drawing/2014/main" xmlns="" id="{29F65B3F-0886-4BB2-8FB3-1458CECC435B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>
            <a:extLst>
              <a:ext uri="{FF2B5EF4-FFF2-40B4-BE49-F238E27FC236}">
                <a16:creationId xmlns:a16="http://schemas.microsoft.com/office/drawing/2014/main" xmlns="" id="{8655072F-03EF-4660-923E-D0168AEB269A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>
            <a:extLst>
              <a:ext uri="{FF2B5EF4-FFF2-40B4-BE49-F238E27FC236}">
                <a16:creationId xmlns:a16="http://schemas.microsoft.com/office/drawing/2014/main" xmlns="" id="{759DA1C0-148D-4D6A-A586-4B1A234EBF56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>
            <a:extLst>
              <a:ext uri="{FF2B5EF4-FFF2-40B4-BE49-F238E27FC236}">
                <a16:creationId xmlns:a16="http://schemas.microsoft.com/office/drawing/2014/main" xmlns="" id="{A6AF2593-7297-46E5-A251-C5D64F85C643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>
            <a:extLst>
              <a:ext uri="{FF2B5EF4-FFF2-40B4-BE49-F238E27FC236}">
                <a16:creationId xmlns:a16="http://schemas.microsoft.com/office/drawing/2014/main" xmlns="" id="{4EC30B43-B24F-4A40-A7B9-4AA5F15D91B4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>
            <a:extLst>
              <a:ext uri="{FF2B5EF4-FFF2-40B4-BE49-F238E27FC236}">
                <a16:creationId xmlns:a16="http://schemas.microsoft.com/office/drawing/2014/main" xmlns="" id="{5EA36B34-DBC1-4426-A044-98DC9F3CDA9D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>
            <a:extLst>
              <a:ext uri="{FF2B5EF4-FFF2-40B4-BE49-F238E27FC236}">
                <a16:creationId xmlns:a16="http://schemas.microsoft.com/office/drawing/2014/main" xmlns="" id="{09F49304-CF4C-40DF-97DF-70C5CFC165A0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>
            <a:extLst>
              <a:ext uri="{FF2B5EF4-FFF2-40B4-BE49-F238E27FC236}">
                <a16:creationId xmlns:a16="http://schemas.microsoft.com/office/drawing/2014/main" xmlns="" id="{C24914A3-23A0-4F86-9718-C52BE7D52A1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>
            <a:extLst>
              <a:ext uri="{FF2B5EF4-FFF2-40B4-BE49-F238E27FC236}">
                <a16:creationId xmlns:a16="http://schemas.microsoft.com/office/drawing/2014/main" xmlns="" id="{23070770-2115-4569-AF43-1C110EF12985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>
            <a:extLst>
              <a:ext uri="{FF2B5EF4-FFF2-40B4-BE49-F238E27FC236}">
                <a16:creationId xmlns:a16="http://schemas.microsoft.com/office/drawing/2014/main" xmlns="" id="{CFA59561-1F99-4318-B072-403E35D8F945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</a:t>
            </a:r>
            <a:r>
              <a:rPr lang="ko-KR" altLang="en-US" dirty="0"/>
              <a:t>번 정점으로 부터의 최단거리를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1</a:t>
            </a:r>
            <a:r>
              <a:rPr lang="ko-KR" altLang="en-US" dirty="0"/>
              <a:t>번 정점으로 부터의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</a:t>
            </a:r>
            <a:r>
              <a:rPr lang="ko-KR" altLang="en-US" dirty="0"/>
              <a:t>번 정점까지의 최단경로를 </a:t>
            </a:r>
            <a:r>
              <a:rPr lang="en-US" altLang="ko-KR" dirty="0"/>
              <a:t>Dis[i]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이 값을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확실한 건 </a:t>
            </a:r>
            <a:r>
              <a:rPr lang="en-US" altLang="ko-KR" dirty="0"/>
              <a:t>Dis[1] = 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421E127-DA1B-4518-B22C-8ECBC2FFECDF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436FE79-4E84-433A-8310-91C043FFBB5C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411CE3E-FDD7-4598-AC8D-9DFC2E83A196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3C16DE1-8E98-4B4B-A736-F70BA415622F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FD9669E5-1789-4CB1-9CDA-F095274BDAEA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1E0DB53-B533-4F65-8815-50C82E4C56E2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CF111A7-5C66-4B57-A04B-B526A49182E7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3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</a:t>
            </a:r>
            <a:r>
              <a:rPr lang="ko-KR" altLang="en-US" dirty="0"/>
              <a:t>번 정점으로 부터의 최단거리를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1</a:t>
            </a:r>
            <a:r>
              <a:rPr lang="ko-KR" altLang="en-US" dirty="0"/>
              <a:t>번 정점으로 부터의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</a:t>
            </a:r>
            <a:r>
              <a:rPr lang="ko-KR" altLang="en-US" dirty="0"/>
              <a:t>번 정점까지의 최단경로를 </a:t>
            </a:r>
            <a:r>
              <a:rPr lang="en-US" altLang="ko-KR" dirty="0"/>
              <a:t>Dis[i]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이 값을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확실한 건 </a:t>
            </a:r>
            <a:r>
              <a:rPr lang="en-US" altLang="ko-KR" dirty="0"/>
              <a:t>Dis[1] = 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9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xmlns="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xmlns="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xmlns="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xmlns="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xmlns="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xmlns="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xmlns="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xmlns="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xmlns="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xmlns="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xmlns="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xmlns="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xmlns="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2339</TotalTime>
  <Words>3107</Words>
  <Application>Microsoft Office PowerPoint</Application>
  <PresentationFormat>사용자 지정</PresentationFormat>
  <Paragraphs>1425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굴림</vt:lpstr>
      <vt:lpstr>Arial</vt:lpstr>
      <vt:lpstr>D2Coding</vt:lpstr>
      <vt:lpstr>서울남산체 M</vt:lpstr>
      <vt:lpstr>맑은 고딕</vt:lpstr>
      <vt:lpstr>Yoon 윤고딕 550_TT</vt:lpstr>
      <vt:lpstr>Wingdings</vt:lpstr>
      <vt:lpstr>상승</vt:lpstr>
      <vt:lpstr>Dijkstra</vt:lpstr>
      <vt:lpstr>목차</vt:lpstr>
      <vt:lpstr>문제 내용</vt:lpstr>
      <vt:lpstr>문제 내용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O(N^2)인 이유</vt:lpstr>
      <vt:lpstr>O(N^2)인 이유</vt:lpstr>
      <vt:lpstr>인접행렬 -&gt; 인접리스트</vt:lpstr>
      <vt:lpstr>인접행렬 -&gt; 인접리스트</vt:lpstr>
      <vt:lpstr>인접행렬 -&gt; 인접리스트</vt:lpstr>
      <vt:lpstr>인접행렬 -&gt; 인접리스트</vt:lpstr>
      <vt:lpstr>Find Min -&gt; Heap</vt:lpstr>
      <vt:lpstr>Find Min -&gt; Heap</vt:lpstr>
      <vt:lpstr>Find Min -&gt; Heap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62</cp:revision>
  <dcterms:created xsi:type="dcterms:W3CDTF">2016-10-19T22:43:44Z</dcterms:created>
  <dcterms:modified xsi:type="dcterms:W3CDTF">2017-06-27T23:32:37Z</dcterms:modified>
</cp:coreProperties>
</file>