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941" r:id="rId1"/>
  </p:sldMasterIdLst>
  <p:notesMasterIdLst>
    <p:notesMasterId r:id="rId41"/>
  </p:notesMasterIdLst>
  <p:sldIdLst>
    <p:sldId id="256" r:id="rId2"/>
    <p:sldId id="263" r:id="rId3"/>
    <p:sldId id="266" r:id="rId4"/>
    <p:sldId id="392" r:id="rId5"/>
    <p:sldId id="393" r:id="rId6"/>
    <p:sldId id="424" r:id="rId7"/>
    <p:sldId id="425" r:id="rId8"/>
    <p:sldId id="426" r:id="rId9"/>
    <p:sldId id="427" r:id="rId10"/>
    <p:sldId id="428" r:id="rId11"/>
    <p:sldId id="429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408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417" r:id="rId35"/>
    <p:sldId id="418" r:id="rId36"/>
    <p:sldId id="419" r:id="rId37"/>
    <p:sldId id="420" r:id="rId38"/>
    <p:sldId id="431" r:id="rId39"/>
    <p:sldId id="430" r:id="rId40"/>
  </p:sldIdLst>
  <p:sldSz cx="12192000" cy="6858000"/>
  <p:notesSz cx="6858000" cy="9144000"/>
  <p:embeddedFontLst>
    <p:embeddedFont>
      <p:font typeface="Yoon 윤고딕 550_TT" panose="02090603020101020101" pitchFamily="18" charset="-127"/>
      <p:regular r:id="rId42"/>
    </p:embeddedFont>
    <p:embeddedFont>
      <p:font typeface="Tahoma" panose="020B0604030504040204" pitchFamily="34" charset="0"/>
      <p:regular r:id="rId43"/>
      <p:bold r:id="rId44"/>
    </p:embeddedFont>
    <p:embeddedFont>
      <p:font typeface="서울남산체 M" panose="02020603020101020101" pitchFamily="18" charset="-127"/>
      <p:regular r:id="rId45"/>
    </p:embeddedFont>
    <p:embeddedFont>
      <p:font typeface="맑은 고딕" panose="020B0503020000020004" pitchFamily="50" charset="-127"/>
      <p:regular r:id="rId46"/>
      <p:bold r:id="rId47"/>
    </p:embeddedFont>
    <p:embeddedFont>
      <p:font typeface="한컴 윤고딕 240" panose="02020603020101020101" pitchFamily="18" charset="-127"/>
      <p:regular r:id="rId48"/>
    </p:embeddedFont>
    <p:embeddedFont>
      <p:font typeface="함초롬돋움" panose="020B0604000101010101" pitchFamily="50" charset="-127"/>
      <p:regular r:id="rId49"/>
      <p:bold r:id="rId50"/>
    </p:embeddedFont>
    <p:embeddedFont>
      <p:font typeface="서울한강체 M" panose="02020603020101020101" pitchFamily="18" charset="-127"/>
      <p:regular r:id="rId51"/>
    </p:embeddedFont>
    <p:embeddedFont>
      <p:font typeface="D2Coding" panose="020B0609020101020101" pitchFamily="49" charset="-127"/>
      <p:regular r:id="rId52"/>
      <p:bold r:id="rId5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F2D7B-97EE-4DCE-B2C1-CB850AC1609A}" type="datetimeFigureOut">
              <a:rPr lang="ko-KR" altLang="en-US" smtClean="0"/>
              <a:t>2017-01-12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7F0D1-3137-4AD6-AA66-817185801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5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9029" y="0"/>
            <a:ext cx="12221029" cy="6943724"/>
            <a:chOff x="-21772" y="0"/>
            <a:chExt cx="9165772" cy="6943724"/>
          </a:xfrm>
        </p:grpSpPr>
        <p:sp>
          <p:nvSpPr>
            <p:cNvPr id="8" name="Freeform 17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ah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9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6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12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2" name="Freeform 30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</p:sp>
        <p:sp>
          <p:nvSpPr>
            <p:cNvPr id="13" name="Freeform 11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ah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4" name="Freeform 5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ah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5" name="Freeform 23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386585"/>
            <a:ext cx="10363200" cy="957706"/>
          </a:xfrm>
        </p:spPr>
        <p:txBody>
          <a:bodyPr/>
          <a:lstStyle>
            <a:lvl1pPr algn="ctr">
              <a:defRPr sz="4800" b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357562"/>
            <a:ext cx="8534400" cy="571504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5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673600" y="-50800"/>
            <a:ext cx="7535333" cy="6908800"/>
            <a:chOff x="3505200" y="-50800"/>
            <a:chExt cx="5651500" cy="6908800"/>
          </a:xfrm>
        </p:grpSpPr>
        <p:sp>
          <p:nvSpPr>
            <p:cNvPr id="7" name="Freeform 29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8" name="Freeform 39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4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ah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200" y="2357431"/>
            <a:ext cx="11531600" cy="1470025"/>
          </a:xfrm>
        </p:spPr>
        <p:txBody>
          <a:bodyPr/>
          <a:lstStyle>
            <a:lvl1pPr>
              <a:defRPr sz="5400" b="0"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4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20" y="500042"/>
            <a:ext cx="9048813" cy="1143000"/>
          </a:xfrm>
        </p:spPr>
        <p:txBody>
          <a:bodyPr/>
          <a:lstStyle>
            <a:lvl1pPr algn="l">
              <a:defRPr sz="400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824236" y="2214564"/>
            <a:ext cx="6125633" cy="3228975"/>
          </a:xfrm>
        </p:spPr>
        <p:txBody>
          <a:bodyPr/>
          <a:lstStyle>
            <a:lvl1pPr>
              <a:lnSpc>
                <a:spcPct val="150000"/>
              </a:lnSpc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첫째 목차</a:t>
            </a:r>
          </a:p>
          <a:p>
            <a:pPr lvl="0"/>
            <a:r>
              <a:rPr lang="ko-KR" altLang="en-US" dirty="0"/>
              <a:t>둘째 목차</a:t>
            </a:r>
          </a:p>
          <a:p>
            <a:pPr lvl="0"/>
            <a:r>
              <a:rPr lang="ko-KR" altLang="en-US" dirty="0"/>
              <a:t>셋째 목차</a:t>
            </a:r>
          </a:p>
          <a:p>
            <a:pPr lvl="0"/>
            <a:r>
              <a:rPr lang="ko-KR" altLang="en-US" dirty="0"/>
              <a:t>넷째 목차</a:t>
            </a:r>
          </a:p>
          <a:p>
            <a:pPr lvl="0"/>
            <a:r>
              <a:rPr lang="ko-KR" altLang="en-US" dirty="0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1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906027" y="571481"/>
            <a:ext cx="1676372" cy="5554683"/>
          </a:xfrm>
        </p:spPr>
        <p:txBody>
          <a:bodyPr vert="eaVert"/>
          <a:lstStyle>
            <a:lvl1pPr algn="ctr">
              <a:defRPr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571481"/>
            <a:ext cx="9010675" cy="555468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5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>
            <a:lvl1pPr>
              <a:defRPr sz="360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2pPr>
            <a:lvl3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3pPr>
            <a:lvl4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4pPr>
            <a:lvl5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6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1/12/2017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0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2570" y="0"/>
            <a:ext cx="6790339" cy="6943724"/>
            <a:chOff x="-16927" y="0"/>
            <a:chExt cx="5092754" cy="6943724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12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9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23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2571734"/>
            <a:ext cx="10363200" cy="1071581"/>
          </a:xfrm>
        </p:spPr>
        <p:txBody>
          <a:bodyPr anchor="t"/>
          <a:lstStyle>
            <a:lvl1pPr algn="r">
              <a:defRPr sz="4800" b="0" cap="none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035630"/>
            <a:ext cx="10363200" cy="536104"/>
          </a:xfrm>
        </p:spPr>
        <p:txBody>
          <a:bodyPr anchor="b"/>
          <a:lstStyle>
            <a:lvl1pPr marL="0" indent="0" algn="r">
              <a:buNone/>
              <a:defRPr sz="2000" cap="none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52464" y="3786191"/>
            <a:ext cx="2844800" cy="365125"/>
          </a:xfrm>
        </p:spPr>
        <p:txBody>
          <a:bodyPr/>
          <a:lstStyle>
            <a:lvl1pPr>
              <a:defRPr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3786191"/>
            <a:ext cx="3860800" cy="365125"/>
          </a:xfrm>
        </p:spPr>
        <p:txBody>
          <a:bodyPr/>
          <a:lstStyle>
            <a:lvl1pPr>
              <a:defRPr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77267" y="3786191"/>
            <a:ext cx="2844800" cy="365125"/>
          </a:xfrm>
        </p:spPr>
        <p:txBody>
          <a:bodyPr/>
          <a:lstStyle>
            <a:lvl1pPr>
              <a:defRPr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3"/>
          <p:cNvSpPr>
            <a:spLocks noGrp="1"/>
          </p:cNvSpPr>
          <p:nvPr>
            <p:ph sz="half" idx="13"/>
          </p:nvPr>
        </p:nvSpPr>
        <p:spPr>
          <a:xfrm>
            <a:off x="609600" y="1395664"/>
            <a:ext cx="5384800" cy="4730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395664"/>
            <a:ext cx="5384800" cy="4730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1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1/12/2017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5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500174"/>
            <a:ext cx="10972800" cy="466808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sz="quarter" idx="13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quarter" idx="14"/>
          </p:nvPr>
        </p:nvSpPr>
        <p:spPr>
          <a:xfrm>
            <a:off x="609600" y="3915075"/>
            <a:ext cx="53848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sz="quarter" idx="15"/>
          </p:nvPr>
        </p:nvSpPr>
        <p:spPr>
          <a:xfrm>
            <a:off x="6197600" y="3915075"/>
            <a:ext cx="53848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9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"/>
          <p:cNvGrpSpPr/>
          <p:nvPr/>
        </p:nvGrpSpPr>
        <p:grpSpPr>
          <a:xfrm>
            <a:off x="-12699" y="1"/>
            <a:ext cx="4579940" cy="3429000"/>
            <a:chOff x="-9525" y="1"/>
            <a:chExt cx="3434955" cy="3429000"/>
          </a:xfrm>
        </p:grpSpPr>
        <p:sp>
          <p:nvSpPr>
            <p:cNvPr id="21" name="Freeform 6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  <p:sp>
          <p:nvSpPr>
            <p:cNvPr id="12" name="Freeform 6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  <p:sp>
          <p:nvSpPr>
            <p:cNvPr id="13" name="Freeform 12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</p:sp>
      </p:grpSp>
      <p:grpSp>
        <p:nvGrpSpPr>
          <p:cNvPr id="9" name="그룹 22"/>
          <p:cNvGrpSpPr/>
          <p:nvPr/>
        </p:nvGrpSpPr>
        <p:grpSpPr>
          <a:xfrm>
            <a:off x="7619125" y="3429000"/>
            <a:ext cx="4572875" cy="3429000"/>
            <a:chOff x="5714344" y="3429000"/>
            <a:chExt cx="3429656" cy="3429000"/>
          </a:xfrm>
        </p:grpSpPr>
        <p:grpSp>
          <p:nvGrpSpPr>
            <p:cNvPr id="10" name="그룹 18"/>
            <p:cNvGrpSpPr/>
            <p:nvPr/>
          </p:nvGrpSpPr>
          <p:grpSpPr>
            <a:xfrm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Freeform 6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</p:sp>
          <p:sp>
            <p:nvSpPr>
              <p:cNvPr id="18" name="Freeform 12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ah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</p:sp>
        </p:grpSp>
        <p:sp>
          <p:nvSpPr>
            <p:cNvPr id="22" name="Freeform 6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8400" y="760076"/>
            <a:ext cx="7315200" cy="566738"/>
          </a:xfrm>
        </p:spPr>
        <p:txBody>
          <a:bodyPr anchor="b"/>
          <a:lstStyle>
            <a:lvl1pPr algn="l">
              <a:defRPr sz="24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438400" y="1357298"/>
            <a:ext cx="7315200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8400" y="5164150"/>
            <a:ext cx="7315200" cy="8048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6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6"/>
          <p:cNvGrpSpPr/>
          <p:nvPr/>
        </p:nvGrpSpPr>
        <p:grpSpPr>
          <a:xfrm>
            <a:off x="8128000" y="2"/>
            <a:ext cx="4064000" cy="3733800"/>
            <a:chOff x="6096000" y="2"/>
            <a:chExt cx="3048000" cy="3733800"/>
          </a:xfrm>
        </p:grpSpPr>
        <p:sp>
          <p:nvSpPr>
            <p:cNvPr id="20" name="Freeform 6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</p:sp>
        <p:sp>
          <p:nvSpPr>
            <p:cNvPr id="21" name="Freeform 6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3" name="Freeform 12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</p:grpSp>
      <p:grpSp>
        <p:nvGrpSpPr>
          <p:cNvPr id="8" name="그룹 25"/>
          <p:cNvGrpSpPr/>
          <p:nvPr/>
        </p:nvGrpSpPr>
        <p:grpSpPr>
          <a:xfrm>
            <a:off x="0" y="4191000"/>
            <a:ext cx="4572000" cy="2667000"/>
            <a:chOff x="0" y="4191000"/>
            <a:chExt cx="3429000" cy="2667000"/>
          </a:xfrm>
        </p:grpSpPr>
        <p:sp>
          <p:nvSpPr>
            <p:cNvPr id="24" name="Freeform 6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5" name="Freeform 6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357298"/>
            <a:ext cx="10972800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4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3600" b="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318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Yoon 윤고딕 550_TT"/>
        <a:buChar char="-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container/priority_queue" TargetMode="External"/><Relationship Id="rId2" Type="http://schemas.openxmlformats.org/officeDocument/2006/relationships/hyperlink" Target="https://docs.oracle.com/javase/7/docs/api/java/util/PriorityQueu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339516"/>
            <a:ext cx="10363200" cy="2558716"/>
          </a:xfrm>
        </p:spPr>
        <p:txBody>
          <a:bodyPr/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544678"/>
            <a:ext cx="8534400" cy="571504"/>
          </a:xfrm>
        </p:spPr>
        <p:txBody>
          <a:bodyPr/>
          <a:lstStyle/>
          <a:p>
            <a:r>
              <a:rPr lang="en-US" altLang="ko-KR" cap="none" dirty="0"/>
              <a:t>JongBeom Kim</a:t>
            </a:r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25165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 Heap</a:t>
            </a:r>
            <a:r>
              <a:rPr lang="ko-KR" altLang="en-US" dirty="0"/>
              <a:t>의 예시</a:t>
            </a:r>
          </a:p>
        </p:txBody>
      </p:sp>
      <p:sp>
        <p:nvSpPr>
          <p:cNvPr id="6" name="타원 5"/>
          <p:cNvSpPr/>
          <p:nvPr/>
        </p:nvSpPr>
        <p:spPr>
          <a:xfrm>
            <a:off x="6223000" y="1602414"/>
            <a:ext cx="4631267" cy="46312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6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3, 2</a:t>
            </a:r>
            <a:endParaRPr lang="ko-KR" altLang="en-US" sz="66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내용 개체 틀 4"/>
          <p:cNvSpPr>
            <a:spLocks noGrp="1"/>
          </p:cNvSpPr>
          <p:nvPr>
            <p:ph idx="1"/>
          </p:nvPr>
        </p:nvSpPr>
        <p:spPr>
          <a:xfrm>
            <a:off x="609600" y="1357298"/>
            <a:ext cx="495299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r>
              <a:rPr lang="ko-KR" altLang="en-US" sz="3600" dirty="0"/>
              <a:t>현재 최댓값 </a:t>
            </a:r>
            <a:r>
              <a:rPr lang="en-US" altLang="ko-KR" sz="3600" dirty="0"/>
              <a:t>: 3</a:t>
            </a:r>
          </a:p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r>
              <a:rPr lang="en-US" altLang="ko-KR" sz="3600" dirty="0"/>
              <a:t>Pop()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64749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 Heap</a:t>
            </a:r>
            <a:r>
              <a:rPr lang="ko-KR" altLang="en-US" dirty="0"/>
              <a:t>의 예시</a:t>
            </a:r>
          </a:p>
        </p:txBody>
      </p:sp>
      <p:sp>
        <p:nvSpPr>
          <p:cNvPr id="6" name="타원 5"/>
          <p:cNvSpPr/>
          <p:nvPr/>
        </p:nvSpPr>
        <p:spPr>
          <a:xfrm>
            <a:off x="6223000" y="1602414"/>
            <a:ext cx="4631267" cy="46312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6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3, 2, 7</a:t>
            </a:r>
            <a:endParaRPr lang="ko-KR" altLang="en-US" sz="66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내용 개체 틀 4"/>
          <p:cNvSpPr>
            <a:spLocks noGrp="1"/>
          </p:cNvSpPr>
          <p:nvPr>
            <p:ph idx="1"/>
          </p:nvPr>
        </p:nvSpPr>
        <p:spPr>
          <a:xfrm>
            <a:off x="609600" y="1357298"/>
            <a:ext cx="495299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r>
              <a:rPr lang="ko-KR" altLang="en-US" sz="3600" dirty="0"/>
              <a:t>현재 최댓값 </a:t>
            </a:r>
            <a:r>
              <a:rPr lang="en-US" altLang="ko-KR" sz="3600" dirty="0"/>
              <a:t>: 7</a:t>
            </a:r>
          </a:p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r>
              <a:rPr lang="en-US" altLang="ko-KR" sz="3600" dirty="0"/>
              <a:t>Push(7)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65046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 Heap</a:t>
            </a:r>
            <a:r>
              <a:rPr lang="ko-KR" altLang="en-US" dirty="0"/>
              <a:t>의 구현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867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 Heap</a:t>
            </a:r>
            <a:r>
              <a:rPr lang="ko-KR" altLang="en-US" dirty="0"/>
              <a:t>의 구현 </a:t>
            </a:r>
          </a:p>
        </p:txBody>
      </p:sp>
      <p:sp>
        <p:nvSpPr>
          <p:cNvPr id="6" name="타원 5"/>
          <p:cNvSpPr/>
          <p:nvPr/>
        </p:nvSpPr>
        <p:spPr>
          <a:xfrm>
            <a:off x="5571067" y="9144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86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471335" y="196426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7670799" y="196426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345268" y="301413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495801" y="301413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217086" y="4326465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620933" y="301413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771466" y="301413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637369" y="4326465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4367452" y="1810518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3241385" y="2860384"/>
            <a:ext cx="3836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4367452" y="2860384"/>
            <a:ext cx="2820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517050" y="2860384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467184" y="1810518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566916" y="2860384"/>
            <a:ext cx="3582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7"/>
          </p:cNvCxnSpPr>
          <p:nvPr/>
        </p:nvCxnSpPr>
        <p:spPr>
          <a:xfrm flipV="1">
            <a:off x="2113203" y="3962400"/>
            <a:ext cx="342130" cy="5178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V="1">
            <a:off x="3162302" y="3910250"/>
            <a:ext cx="79083" cy="41621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679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 Heap</a:t>
            </a:r>
            <a:r>
              <a:rPr lang="ko-KR" altLang="en-US" dirty="0"/>
              <a:t>의 구현 </a:t>
            </a:r>
          </a:p>
        </p:txBody>
      </p:sp>
      <p:sp>
        <p:nvSpPr>
          <p:cNvPr id="6" name="타원 5"/>
          <p:cNvSpPr/>
          <p:nvPr/>
        </p:nvSpPr>
        <p:spPr>
          <a:xfrm>
            <a:off x="5571067" y="914401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471335" y="1964267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7670799" y="1964267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345268" y="3014133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495801" y="3014133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217086" y="4326465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620933" y="3014133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6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771466" y="3014133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637369" y="4326465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4367452" y="1810518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3241385" y="2860384"/>
            <a:ext cx="3836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4367452" y="2860384"/>
            <a:ext cx="2820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517050" y="2860384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467184" y="1810518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566916" y="2860384"/>
            <a:ext cx="3582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7"/>
          </p:cNvCxnSpPr>
          <p:nvPr/>
        </p:nvCxnSpPr>
        <p:spPr>
          <a:xfrm flipV="1">
            <a:off x="2113203" y="3962400"/>
            <a:ext cx="342130" cy="5178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V="1">
            <a:off x="3162302" y="3910250"/>
            <a:ext cx="79083" cy="41621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200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 Heap</a:t>
            </a:r>
            <a:r>
              <a:rPr lang="ko-KR" altLang="en-US" dirty="0"/>
              <a:t>의 구현 </a:t>
            </a:r>
          </a:p>
        </p:txBody>
      </p:sp>
      <p:sp>
        <p:nvSpPr>
          <p:cNvPr id="6" name="타원 5"/>
          <p:cNvSpPr/>
          <p:nvPr/>
        </p:nvSpPr>
        <p:spPr>
          <a:xfrm>
            <a:off x="5554134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86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454402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7653866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328335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478868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200153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604000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754533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620436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4350519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3224452" y="2251940"/>
            <a:ext cx="3836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4350519" y="2251940"/>
            <a:ext cx="2820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500117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450251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549983" y="2251940"/>
            <a:ext cx="3582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7"/>
          </p:cNvCxnSpPr>
          <p:nvPr/>
        </p:nvCxnSpPr>
        <p:spPr>
          <a:xfrm flipV="1">
            <a:off x="2096270" y="3353956"/>
            <a:ext cx="342130" cy="5178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V="1">
            <a:off x="3145369" y="3301806"/>
            <a:ext cx="79083" cy="41621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288845"/>
              </p:ext>
            </p:extLst>
          </p:nvPr>
        </p:nvGraphicFramePr>
        <p:xfrm>
          <a:off x="682695" y="5122178"/>
          <a:ext cx="11026704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18892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383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 Heap</a:t>
            </a:r>
            <a:r>
              <a:rPr lang="ko-KR" altLang="en-US" dirty="0"/>
              <a:t>의 연산 구현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Push, Pop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5621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값 추가 </a:t>
            </a:r>
            <a:r>
              <a:rPr lang="en-US" altLang="ko-KR" dirty="0"/>
              <a:t>: Push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554134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86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54402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53866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28335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478868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200153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604000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754533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620436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16" name="직선 연결선 15"/>
          <p:cNvCxnSpPr>
            <a:stCxn id="8" idx="7"/>
            <a:endCxn id="7" idx="3"/>
          </p:cNvCxnSpPr>
          <p:nvPr/>
        </p:nvCxnSpPr>
        <p:spPr>
          <a:xfrm flipV="1">
            <a:off x="4350519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7"/>
            <a:endCxn id="8" idx="3"/>
          </p:cNvCxnSpPr>
          <p:nvPr/>
        </p:nvCxnSpPr>
        <p:spPr>
          <a:xfrm flipV="1">
            <a:off x="3224452" y="2251940"/>
            <a:ext cx="3836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1"/>
            <a:endCxn id="8" idx="5"/>
          </p:cNvCxnSpPr>
          <p:nvPr/>
        </p:nvCxnSpPr>
        <p:spPr>
          <a:xfrm flipH="1" flipV="1">
            <a:off x="4350519" y="2251940"/>
            <a:ext cx="2820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7"/>
            <a:endCxn id="9" idx="3"/>
          </p:cNvCxnSpPr>
          <p:nvPr/>
        </p:nvCxnSpPr>
        <p:spPr>
          <a:xfrm flipV="1">
            <a:off x="7500117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9" idx="1"/>
          </p:cNvCxnSpPr>
          <p:nvPr/>
        </p:nvCxnSpPr>
        <p:spPr>
          <a:xfrm>
            <a:off x="6450251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  <a:endCxn id="14" idx="1"/>
          </p:cNvCxnSpPr>
          <p:nvPr/>
        </p:nvCxnSpPr>
        <p:spPr>
          <a:xfrm>
            <a:off x="8549983" y="2251940"/>
            <a:ext cx="3582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7"/>
          </p:cNvCxnSpPr>
          <p:nvPr/>
        </p:nvCxnSpPr>
        <p:spPr>
          <a:xfrm flipV="1">
            <a:off x="2096270" y="3353956"/>
            <a:ext cx="342130" cy="5178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5" idx="0"/>
            <a:endCxn id="10" idx="5"/>
          </p:cNvCxnSpPr>
          <p:nvPr/>
        </p:nvCxnSpPr>
        <p:spPr>
          <a:xfrm flipV="1">
            <a:off x="3145369" y="3301806"/>
            <a:ext cx="79083" cy="41621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277513"/>
              </p:ext>
            </p:extLst>
          </p:nvPr>
        </p:nvGraphicFramePr>
        <p:xfrm>
          <a:off x="682695" y="5122178"/>
          <a:ext cx="11026704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18892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372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값 추가 </a:t>
            </a:r>
            <a:r>
              <a:rPr lang="en-US" altLang="ko-KR" dirty="0"/>
              <a:t>: Push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554134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86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54402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53866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28335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478868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200153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604000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754533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620436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16" name="직선 연결선 15"/>
          <p:cNvCxnSpPr>
            <a:stCxn id="8" idx="7"/>
            <a:endCxn id="7" idx="3"/>
          </p:cNvCxnSpPr>
          <p:nvPr/>
        </p:nvCxnSpPr>
        <p:spPr>
          <a:xfrm flipV="1">
            <a:off x="4350519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7"/>
            <a:endCxn id="8" idx="3"/>
          </p:cNvCxnSpPr>
          <p:nvPr/>
        </p:nvCxnSpPr>
        <p:spPr>
          <a:xfrm flipV="1">
            <a:off x="3224452" y="2251940"/>
            <a:ext cx="3836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1"/>
            <a:endCxn id="8" idx="5"/>
          </p:cNvCxnSpPr>
          <p:nvPr/>
        </p:nvCxnSpPr>
        <p:spPr>
          <a:xfrm flipH="1" flipV="1">
            <a:off x="4350519" y="2251940"/>
            <a:ext cx="2820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7"/>
            <a:endCxn id="9" idx="3"/>
          </p:cNvCxnSpPr>
          <p:nvPr/>
        </p:nvCxnSpPr>
        <p:spPr>
          <a:xfrm flipV="1">
            <a:off x="7500117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9" idx="1"/>
          </p:cNvCxnSpPr>
          <p:nvPr/>
        </p:nvCxnSpPr>
        <p:spPr>
          <a:xfrm>
            <a:off x="6450251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  <a:endCxn id="14" idx="1"/>
          </p:cNvCxnSpPr>
          <p:nvPr/>
        </p:nvCxnSpPr>
        <p:spPr>
          <a:xfrm>
            <a:off x="8549983" y="2251940"/>
            <a:ext cx="3582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7"/>
          </p:cNvCxnSpPr>
          <p:nvPr/>
        </p:nvCxnSpPr>
        <p:spPr>
          <a:xfrm flipV="1">
            <a:off x="2096270" y="3353956"/>
            <a:ext cx="342130" cy="5178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5" idx="0"/>
            <a:endCxn id="10" idx="5"/>
          </p:cNvCxnSpPr>
          <p:nvPr/>
        </p:nvCxnSpPr>
        <p:spPr>
          <a:xfrm flipV="1">
            <a:off x="3145369" y="3301806"/>
            <a:ext cx="79083" cy="41621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879281"/>
              </p:ext>
            </p:extLst>
          </p:nvPr>
        </p:nvGraphicFramePr>
        <p:xfrm>
          <a:off x="682695" y="5122178"/>
          <a:ext cx="11026704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18892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25" name="타원 24"/>
          <p:cNvSpPr/>
          <p:nvPr/>
        </p:nvSpPr>
        <p:spPr>
          <a:xfrm>
            <a:off x="3979335" y="3701128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80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6" name="직선 연결선 25"/>
          <p:cNvCxnSpPr>
            <a:stCxn id="25" idx="0"/>
            <a:endCxn id="11" idx="3"/>
          </p:cNvCxnSpPr>
          <p:nvPr/>
        </p:nvCxnSpPr>
        <p:spPr>
          <a:xfrm flipV="1">
            <a:off x="4504268" y="3301806"/>
            <a:ext cx="128349" cy="399322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011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값 추가 </a:t>
            </a:r>
            <a:r>
              <a:rPr lang="en-US" altLang="ko-KR" dirty="0"/>
              <a:t>: Push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7" name="타원 6"/>
          <p:cNvSpPr/>
          <p:nvPr/>
        </p:nvSpPr>
        <p:spPr>
          <a:xfrm>
            <a:off x="5554134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86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54402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53866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28335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478868" y="2405689"/>
            <a:ext cx="1049866" cy="1049866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200153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604000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754533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620436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16" name="직선 연결선 15"/>
          <p:cNvCxnSpPr>
            <a:stCxn id="8" idx="7"/>
            <a:endCxn id="7" idx="3"/>
          </p:cNvCxnSpPr>
          <p:nvPr/>
        </p:nvCxnSpPr>
        <p:spPr>
          <a:xfrm flipV="1">
            <a:off x="4350519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7"/>
            <a:endCxn id="8" idx="3"/>
          </p:cNvCxnSpPr>
          <p:nvPr/>
        </p:nvCxnSpPr>
        <p:spPr>
          <a:xfrm flipV="1">
            <a:off x="3224452" y="2251940"/>
            <a:ext cx="3836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1"/>
            <a:endCxn id="8" idx="5"/>
          </p:cNvCxnSpPr>
          <p:nvPr/>
        </p:nvCxnSpPr>
        <p:spPr>
          <a:xfrm flipH="1" flipV="1">
            <a:off x="4350519" y="2251940"/>
            <a:ext cx="2820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7"/>
            <a:endCxn id="9" idx="3"/>
          </p:cNvCxnSpPr>
          <p:nvPr/>
        </p:nvCxnSpPr>
        <p:spPr>
          <a:xfrm flipV="1">
            <a:off x="7500117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9" idx="1"/>
          </p:cNvCxnSpPr>
          <p:nvPr/>
        </p:nvCxnSpPr>
        <p:spPr>
          <a:xfrm>
            <a:off x="6450251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  <a:endCxn id="14" idx="1"/>
          </p:cNvCxnSpPr>
          <p:nvPr/>
        </p:nvCxnSpPr>
        <p:spPr>
          <a:xfrm>
            <a:off x="8549983" y="2251940"/>
            <a:ext cx="3582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7"/>
          </p:cNvCxnSpPr>
          <p:nvPr/>
        </p:nvCxnSpPr>
        <p:spPr>
          <a:xfrm flipV="1">
            <a:off x="2096270" y="3353956"/>
            <a:ext cx="342130" cy="5178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5" idx="0"/>
            <a:endCxn id="10" idx="5"/>
          </p:cNvCxnSpPr>
          <p:nvPr/>
        </p:nvCxnSpPr>
        <p:spPr>
          <a:xfrm flipV="1">
            <a:off x="3145369" y="3301806"/>
            <a:ext cx="79083" cy="41621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084372"/>
              </p:ext>
            </p:extLst>
          </p:nvPr>
        </p:nvGraphicFramePr>
        <p:xfrm>
          <a:off x="682695" y="5122178"/>
          <a:ext cx="11026704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18892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25" name="타원 24"/>
          <p:cNvSpPr/>
          <p:nvPr/>
        </p:nvSpPr>
        <p:spPr>
          <a:xfrm>
            <a:off x="3979335" y="3701128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80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6" name="직선 연결선 25"/>
          <p:cNvCxnSpPr>
            <a:stCxn id="25" idx="0"/>
            <a:endCxn id="11" idx="3"/>
          </p:cNvCxnSpPr>
          <p:nvPr/>
        </p:nvCxnSpPr>
        <p:spPr>
          <a:xfrm flipV="1">
            <a:off x="4504268" y="3301806"/>
            <a:ext cx="128349" cy="399322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25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Heap</a:t>
            </a:r>
          </a:p>
          <a:p>
            <a:r>
              <a:rPr lang="en-US" altLang="ko-KR" dirty="0"/>
              <a:t>Max Heap</a:t>
            </a:r>
            <a:r>
              <a:rPr lang="ko-KR" altLang="en-US" dirty="0"/>
              <a:t>의 구현</a:t>
            </a:r>
            <a:endParaRPr lang="en-US" altLang="ko-KR" dirty="0"/>
          </a:p>
          <a:p>
            <a:r>
              <a:rPr lang="en-US" altLang="ko-KR" dirty="0"/>
              <a:t>Max Heap</a:t>
            </a:r>
            <a:r>
              <a:rPr lang="ko-KR" altLang="en-US" dirty="0"/>
              <a:t>의 연산 구현</a:t>
            </a:r>
            <a:endParaRPr lang="en-US" altLang="ko-KR" dirty="0"/>
          </a:p>
          <a:p>
            <a:r>
              <a:rPr lang="ko-KR" altLang="en-US" dirty="0"/>
              <a:t>구현 방법</a:t>
            </a:r>
          </a:p>
        </p:txBody>
      </p:sp>
    </p:spTree>
    <p:extLst>
      <p:ext uri="{BB962C8B-B14F-4D97-AF65-F5344CB8AC3E}">
        <p14:creationId xmlns:p14="http://schemas.microsoft.com/office/powerpoint/2010/main" val="1770398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값 추가 </a:t>
            </a:r>
            <a:r>
              <a:rPr lang="en-US" altLang="ko-KR" dirty="0"/>
              <a:t>: Push </a:t>
            </a:r>
            <a:r>
              <a:rPr lang="en-US" altLang="ko-KR" i="1" dirty="0"/>
              <a:t>(cont.)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554134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86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54402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53866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28335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504268" y="2405689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80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200153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604000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754533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620436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16" name="직선 연결선 15"/>
          <p:cNvCxnSpPr>
            <a:stCxn id="8" idx="7"/>
            <a:endCxn id="7" idx="3"/>
          </p:cNvCxnSpPr>
          <p:nvPr/>
        </p:nvCxnSpPr>
        <p:spPr>
          <a:xfrm flipV="1">
            <a:off x="4350519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7"/>
            <a:endCxn id="8" idx="3"/>
          </p:cNvCxnSpPr>
          <p:nvPr/>
        </p:nvCxnSpPr>
        <p:spPr>
          <a:xfrm flipV="1">
            <a:off x="3224452" y="2251940"/>
            <a:ext cx="3836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1"/>
            <a:endCxn id="8" idx="5"/>
          </p:cNvCxnSpPr>
          <p:nvPr/>
        </p:nvCxnSpPr>
        <p:spPr>
          <a:xfrm flipH="1" flipV="1">
            <a:off x="4350519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7"/>
            <a:endCxn id="9" idx="3"/>
          </p:cNvCxnSpPr>
          <p:nvPr/>
        </p:nvCxnSpPr>
        <p:spPr>
          <a:xfrm flipV="1">
            <a:off x="7500117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9" idx="1"/>
          </p:cNvCxnSpPr>
          <p:nvPr/>
        </p:nvCxnSpPr>
        <p:spPr>
          <a:xfrm>
            <a:off x="6450251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  <a:endCxn id="14" idx="1"/>
          </p:cNvCxnSpPr>
          <p:nvPr/>
        </p:nvCxnSpPr>
        <p:spPr>
          <a:xfrm>
            <a:off x="8549983" y="2251940"/>
            <a:ext cx="3582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7"/>
          </p:cNvCxnSpPr>
          <p:nvPr/>
        </p:nvCxnSpPr>
        <p:spPr>
          <a:xfrm flipV="1">
            <a:off x="2096270" y="3353956"/>
            <a:ext cx="342130" cy="5178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5" idx="0"/>
            <a:endCxn id="10" idx="5"/>
          </p:cNvCxnSpPr>
          <p:nvPr/>
        </p:nvCxnSpPr>
        <p:spPr>
          <a:xfrm flipV="1">
            <a:off x="3145369" y="3301806"/>
            <a:ext cx="79083" cy="41621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598445"/>
              </p:ext>
            </p:extLst>
          </p:nvPr>
        </p:nvGraphicFramePr>
        <p:xfrm>
          <a:off x="682695" y="5122178"/>
          <a:ext cx="11026704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18892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25" name="타원 24"/>
          <p:cNvSpPr/>
          <p:nvPr/>
        </p:nvSpPr>
        <p:spPr>
          <a:xfrm>
            <a:off x="3979335" y="3701128"/>
            <a:ext cx="1049866" cy="1049866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6" name="직선 연결선 25"/>
          <p:cNvCxnSpPr>
            <a:stCxn id="25" idx="0"/>
            <a:endCxn id="11" idx="3"/>
          </p:cNvCxnSpPr>
          <p:nvPr/>
        </p:nvCxnSpPr>
        <p:spPr>
          <a:xfrm flipV="1">
            <a:off x="4504268" y="3301806"/>
            <a:ext cx="153749" cy="399322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61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값 추가 </a:t>
            </a:r>
            <a:r>
              <a:rPr lang="en-US" altLang="ko-KR" dirty="0"/>
              <a:t>: Push </a:t>
            </a:r>
            <a:r>
              <a:rPr lang="en-US" altLang="ko-KR" i="1" dirty="0"/>
              <a:t>(cont.)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554134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86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54402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53866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28335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504268" y="2405689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80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200153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604000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754533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620436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16" name="직선 연결선 15"/>
          <p:cNvCxnSpPr>
            <a:stCxn id="8" idx="7"/>
            <a:endCxn id="7" idx="3"/>
          </p:cNvCxnSpPr>
          <p:nvPr/>
        </p:nvCxnSpPr>
        <p:spPr>
          <a:xfrm flipV="1">
            <a:off x="4350519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7"/>
            <a:endCxn id="8" idx="3"/>
          </p:cNvCxnSpPr>
          <p:nvPr/>
        </p:nvCxnSpPr>
        <p:spPr>
          <a:xfrm flipV="1">
            <a:off x="3224452" y="2251940"/>
            <a:ext cx="3836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1"/>
            <a:endCxn id="8" idx="5"/>
          </p:cNvCxnSpPr>
          <p:nvPr/>
        </p:nvCxnSpPr>
        <p:spPr>
          <a:xfrm flipH="1" flipV="1">
            <a:off x="4350519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7"/>
            <a:endCxn id="9" idx="3"/>
          </p:cNvCxnSpPr>
          <p:nvPr/>
        </p:nvCxnSpPr>
        <p:spPr>
          <a:xfrm flipV="1">
            <a:off x="7500117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9" idx="1"/>
          </p:cNvCxnSpPr>
          <p:nvPr/>
        </p:nvCxnSpPr>
        <p:spPr>
          <a:xfrm>
            <a:off x="6450251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  <a:endCxn id="14" idx="1"/>
          </p:cNvCxnSpPr>
          <p:nvPr/>
        </p:nvCxnSpPr>
        <p:spPr>
          <a:xfrm>
            <a:off x="8549983" y="2251940"/>
            <a:ext cx="3582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7"/>
          </p:cNvCxnSpPr>
          <p:nvPr/>
        </p:nvCxnSpPr>
        <p:spPr>
          <a:xfrm flipV="1">
            <a:off x="2096270" y="3353956"/>
            <a:ext cx="342130" cy="5178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5" idx="0"/>
            <a:endCxn id="10" idx="5"/>
          </p:cNvCxnSpPr>
          <p:nvPr/>
        </p:nvCxnSpPr>
        <p:spPr>
          <a:xfrm flipV="1">
            <a:off x="3145369" y="3301806"/>
            <a:ext cx="79083" cy="41621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866614"/>
              </p:ext>
            </p:extLst>
          </p:nvPr>
        </p:nvGraphicFramePr>
        <p:xfrm>
          <a:off x="682695" y="5122178"/>
          <a:ext cx="11026704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18892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25" name="타원 24"/>
          <p:cNvSpPr/>
          <p:nvPr/>
        </p:nvSpPr>
        <p:spPr>
          <a:xfrm>
            <a:off x="3979335" y="3701128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6" name="직선 연결선 25"/>
          <p:cNvCxnSpPr>
            <a:stCxn id="25" idx="0"/>
            <a:endCxn id="11" idx="3"/>
          </p:cNvCxnSpPr>
          <p:nvPr/>
        </p:nvCxnSpPr>
        <p:spPr>
          <a:xfrm flipV="1">
            <a:off x="4504268" y="3301806"/>
            <a:ext cx="153749" cy="399322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868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값 추가 </a:t>
            </a:r>
            <a:r>
              <a:rPr lang="en-US" altLang="ko-KR" dirty="0"/>
              <a:t>: Push </a:t>
            </a:r>
            <a:r>
              <a:rPr lang="en-US" altLang="ko-KR" i="1" dirty="0"/>
              <a:t>(cont.)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554134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86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54402" y="1355823"/>
            <a:ext cx="1049866" cy="1049866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53866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28335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504268" y="2405689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80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200153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604000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754533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620436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16" name="직선 연결선 15"/>
          <p:cNvCxnSpPr>
            <a:stCxn id="8" idx="7"/>
            <a:endCxn id="7" idx="3"/>
          </p:cNvCxnSpPr>
          <p:nvPr/>
        </p:nvCxnSpPr>
        <p:spPr>
          <a:xfrm flipV="1">
            <a:off x="4350519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7"/>
            <a:endCxn id="8" idx="3"/>
          </p:cNvCxnSpPr>
          <p:nvPr/>
        </p:nvCxnSpPr>
        <p:spPr>
          <a:xfrm flipV="1">
            <a:off x="3224452" y="2251940"/>
            <a:ext cx="3836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1"/>
            <a:endCxn id="8" idx="5"/>
          </p:cNvCxnSpPr>
          <p:nvPr/>
        </p:nvCxnSpPr>
        <p:spPr>
          <a:xfrm flipH="1" flipV="1">
            <a:off x="4350519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7"/>
            <a:endCxn id="9" idx="3"/>
          </p:cNvCxnSpPr>
          <p:nvPr/>
        </p:nvCxnSpPr>
        <p:spPr>
          <a:xfrm flipV="1">
            <a:off x="7500117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9" idx="1"/>
          </p:cNvCxnSpPr>
          <p:nvPr/>
        </p:nvCxnSpPr>
        <p:spPr>
          <a:xfrm>
            <a:off x="6450251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  <a:endCxn id="14" idx="1"/>
          </p:cNvCxnSpPr>
          <p:nvPr/>
        </p:nvCxnSpPr>
        <p:spPr>
          <a:xfrm>
            <a:off x="8549983" y="2251940"/>
            <a:ext cx="3582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7"/>
          </p:cNvCxnSpPr>
          <p:nvPr/>
        </p:nvCxnSpPr>
        <p:spPr>
          <a:xfrm flipV="1">
            <a:off x="2096270" y="3353956"/>
            <a:ext cx="342130" cy="5178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5" idx="0"/>
            <a:endCxn id="10" idx="5"/>
          </p:cNvCxnSpPr>
          <p:nvPr/>
        </p:nvCxnSpPr>
        <p:spPr>
          <a:xfrm flipV="1">
            <a:off x="3145369" y="3301806"/>
            <a:ext cx="79083" cy="41621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642942"/>
              </p:ext>
            </p:extLst>
          </p:nvPr>
        </p:nvGraphicFramePr>
        <p:xfrm>
          <a:off x="682695" y="5122178"/>
          <a:ext cx="11026704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18892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25" name="타원 24"/>
          <p:cNvSpPr/>
          <p:nvPr/>
        </p:nvSpPr>
        <p:spPr>
          <a:xfrm>
            <a:off x="3979335" y="3701128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6" name="직선 연결선 25"/>
          <p:cNvCxnSpPr>
            <a:stCxn id="25" idx="0"/>
            <a:endCxn id="11" idx="3"/>
          </p:cNvCxnSpPr>
          <p:nvPr/>
        </p:nvCxnSpPr>
        <p:spPr>
          <a:xfrm flipV="1">
            <a:off x="4504268" y="3301806"/>
            <a:ext cx="153749" cy="399322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889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값 추가 </a:t>
            </a:r>
            <a:r>
              <a:rPr lang="en-US" altLang="ko-KR" dirty="0"/>
              <a:t>: Push </a:t>
            </a:r>
            <a:r>
              <a:rPr lang="en-US" altLang="ko-KR" i="1" dirty="0"/>
              <a:t>(cont.)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554134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86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54402" y="1355823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80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53866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28335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504268" y="2405689"/>
            <a:ext cx="1049866" cy="1049866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200153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604000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754533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620436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16" name="직선 연결선 15"/>
          <p:cNvCxnSpPr>
            <a:stCxn id="8" idx="7"/>
            <a:endCxn id="7" idx="3"/>
          </p:cNvCxnSpPr>
          <p:nvPr/>
        </p:nvCxnSpPr>
        <p:spPr>
          <a:xfrm flipV="1">
            <a:off x="4350519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7"/>
            <a:endCxn id="8" idx="3"/>
          </p:cNvCxnSpPr>
          <p:nvPr/>
        </p:nvCxnSpPr>
        <p:spPr>
          <a:xfrm flipV="1">
            <a:off x="3224452" y="2251940"/>
            <a:ext cx="3836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1"/>
            <a:endCxn id="8" idx="5"/>
          </p:cNvCxnSpPr>
          <p:nvPr/>
        </p:nvCxnSpPr>
        <p:spPr>
          <a:xfrm flipH="1" flipV="1">
            <a:off x="4350519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7"/>
            <a:endCxn id="9" idx="3"/>
          </p:cNvCxnSpPr>
          <p:nvPr/>
        </p:nvCxnSpPr>
        <p:spPr>
          <a:xfrm flipV="1">
            <a:off x="7500117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9" idx="1"/>
          </p:cNvCxnSpPr>
          <p:nvPr/>
        </p:nvCxnSpPr>
        <p:spPr>
          <a:xfrm>
            <a:off x="6450251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  <a:endCxn id="14" idx="1"/>
          </p:cNvCxnSpPr>
          <p:nvPr/>
        </p:nvCxnSpPr>
        <p:spPr>
          <a:xfrm>
            <a:off x="8549983" y="2251940"/>
            <a:ext cx="3582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7"/>
          </p:cNvCxnSpPr>
          <p:nvPr/>
        </p:nvCxnSpPr>
        <p:spPr>
          <a:xfrm flipV="1">
            <a:off x="2096270" y="3353956"/>
            <a:ext cx="342130" cy="5178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5" idx="0"/>
            <a:endCxn id="10" idx="5"/>
          </p:cNvCxnSpPr>
          <p:nvPr/>
        </p:nvCxnSpPr>
        <p:spPr>
          <a:xfrm flipV="1">
            <a:off x="3145369" y="3301806"/>
            <a:ext cx="79083" cy="41621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20233"/>
              </p:ext>
            </p:extLst>
          </p:nvPr>
        </p:nvGraphicFramePr>
        <p:xfrm>
          <a:off x="682695" y="5122178"/>
          <a:ext cx="11026704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18892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25" name="타원 24"/>
          <p:cNvSpPr/>
          <p:nvPr/>
        </p:nvSpPr>
        <p:spPr>
          <a:xfrm>
            <a:off x="3979335" y="3701128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6" name="직선 연결선 25"/>
          <p:cNvCxnSpPr>
            <a:stCxn id="25" idx="0"/>
            <a:endCxn id="11" idx="3"/>
          </p:cNvCxnSpPr>
          <p:nvPr/>
        </p:nvCxnSpPr>
        <p:spPr>
          <a:xfrm flipV="1">
            <a:off x="4504268" y="3301806"/>
            <a:ext cx="153749" cy="399322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90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값 추가 </a:t>
            </a:r>
            <a:r>
              <a:rPr lang="en-US" altLang="ko-KR" dirty="0"/>
              <a:t>: Push </a:t>
            </a:r>
            <a:r>
              <a:rPr lang="en-US" altLang="ko-KR" i="1" dirty="0"/>
              <a:t>(cont.)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554134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86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54402" y="1355823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80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53866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28335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504268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200153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604000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754533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620436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16" name="직선 연결선 15"/>
          <p:cNvCxnSpPr>
            <a:stCxn id="8" idx="7"/>
            <a:endCxn id="7" idx="3"/>
          </p:cNvCxnSpPr>
          <p:nvPr/>
        </p:nvCxnSpPr>
        <p:spPr>
          <a:xfrm flipV="1">
            <a:off x="4350519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7"/>
            <a:endCxn id="8" idx="3"/>
          </p:cNvCxnSpPr>
          <p:nvPr/>
        </p:nvCxnSpPr>
        <p:spPr>
          <a:xfrm flipV="1">
            <a:off x="3224452" y="2251940"/>
            <a:ext cx="3836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1"/>
            <a:endCxn id="8" idx="5"/>
          </p:cNvCxnSpPr>
          <p:nvPr/>
        </p:nvCxnSpPr>
        <p:spPr>
          <a:xfrm flipH="1" flipV="1">
            <a:off x="4350519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7"/>
            <a:endCxn id="9" idx="3"/>
          </p:cNvCxnSpPr>
          <p:nvPr/>
        </p:nvCxnSpPr>
        <p:spPr>
          <a:xfrm flipV="1">
            <a:off x="7500117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9" idx="1"/>
          </p:cNvCxnSpPr>
          <p:nvPr/>
        </p:nvCxnSpPr>
        <p:spPr>
          <a:xfrm>
            <a:off x="6450251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  <a:endCxn id="14" idx="1"/>
          </p:cNvCxnSpPr>
          <p:nvPr/>
        </p:nvCxnSpPr>
        <p:spPr>
          <a:xfrm>
            <a:off x="8549983" y="2251940"/>
            <a:ext cx="3582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7"/>
          </p:cNvCxnSpPr>
          <p:nvPr/>
        </p:nvCxnSpPr>
        <p:spPr>
          <a:xfrm flipV="1">
            <a:off x="2096270" y="3353956"/>
            <a:ext cx="342130" cy="5178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5" idx="0"/>
            <a:endCxn id="10" idx="5"/>
          </p:cNvCxnSpPr>
          <p:nvPr/>
        </p:nvCxnSpPr>
        <p:spPr>
          <a:xfrm flipV="1">
            <a:off x="3145369" y="3301806"/>
            <a:ext cx="79083" cy="41621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68926"/>
              </p:ext>
            </p:extLst>
          </p:nvPr>
        </p:nvGraphicFramePr>
        <p:xfrm>
          <a:off x="682695" y="5122178"/>
          <a:ext cx="11026704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18892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25" name="타원 24"/>
          <p:cNvSpPr/>
          <p:nvPr/>
        </p:nvSpPr>
        <p:spPr>
          <a:xfrm>
            <a:off x="3979335" y="3701128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6" name="직선 연결선 25"/>
          <p:cNvCxnSpPr>
            <a:stCxn id="25" idx="0"/>
            <a:endCxn id="11" idx="3"/>
          </p:cNvCxnSpPr>
          <p:nvPr/>
        </p:nvCxnSpPr>
        <p:spPr>
          <a:xfrm flipV="1">
            <a:off x="4504268" y="3301806"/>
            <a:ext cx="153749" cy="399322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710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값 추가 </a:t>
            </a:r>
            <a:r>
              <a:rPr lang="en-US" altLang="ko-KR" dirty="0"/>
              <a:t>: Push </a:t>
            </a:r>
            <a:r>
              <a:rPr lang="en-US" altLang="ko-KR" i="1" dirty="0"/>
              <a:t>(cont.)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554134" y="305957"/>
            <a:ext cx="1049866" cy="1049866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86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54402" y="1355823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80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53866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28335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504268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200153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604000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754533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620436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16" name="직선 연결선 15"/>
          <p:cNvCxnSpPr>
            <a:stCxn id="8" idx="7"/>
            <a:endCxn id="7" idx="3"/>
          </p:cNvCxnSpPr>
          <p:nvPr/>
        </p:nvCxnSpPr>
        <p:spPr>
          <a:xfrm flipV="1">
            <a:off x="4350519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7"/>
            <a:endCxn id="8" idx="3"/>
          </p:cNvCxnSpPr>
          <p:nvPr/>
        </p:nvCxnSpPr>
        <p:spPr>
          <a:xfrm flipV="1">
            <a:off x="3224452" y="2251940"/>
            <a:ext cx="3836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1"/>
            <a:endCxn id="8" idx="5"/>
          </p:cNvCxnSpPr>
          <p:nvPr/>
        </p:nvCxnSpPr>
        <p:spPr>
          <a:xfrm flipH="1" flipV="1">
            <a:off x="4350519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7"/>
            <a:endCxn id="9" idx="3"/>
          </p:cNvCxnSpPr>
          <p:nvPr/>
        </p:nvCxnSpPr>
        <p:spPr>
          <a:xfrm flipV="1">
            <a:off x="7500117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9" idx="1"/>
          </p:cNvCxnSpPr>
          <p:nvPr/>
        </p:nvCxnSpPr>
        <p:spPr>
          <a:xfrm>
            <a:off x="6450251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  <a:endCxn id="14" idx="1"/>
          </p:cNvCxnSpPr>
          <p:nvPr/>
        </p:nvCxnSpPr>
        <p:spPr>
          <a:xfrm>
            <a:off x="8549983" y="2251940"/>
            <a:ext cx="3582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7"/>
          </p:cNvCxnSpPr>
          <p:nvPr/>
        </p:nvCxnSpPr>
        <p:spPr>
          <a:xfrm flipV="1">
            <a:off x="2096270" y="3353956"/>
            <a:ext cx="342130" cy="5178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5" idx="0"/>
            <a:endCxn id="10" idx="5"/>
          </p:cNvCxnSpPr>
          <p:nvPr/>
        </p:nvCxnSpPr>
        <p:spPr>
          <a:xfrm flipV="1">
            <a:off x="3145369" y="3301806"/>
            <a:ext cx="79083" cy="41621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491206"/>
              </p:ext>
            </p:extLst>
          </p:nvPr>
        </p:nvGraphicFramePr>
        <p:xfrm>
          <a:off x="682695" y="5122178"/>
          <a:ext cx="11026704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18892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25" name="타원 24"/>
          <p:cNvSpPr/>
          <p:nvPr/>
        </p:nvSpPr>
        <p:spPr>
          <a:xfrm>
            <a:off x="3979335" y="3701128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6" name="직선 연결선 25"/>
          <p:cNvCxnSpPr>
            <a:stCxn id="25" idx="0"/>
            <a:endCxn id="11" idx="3"/>
          </p:cNvCxnSpPr>
          <p:nvPr/>
        </p:nvCxnSpPr>
        <p:spPr>
          <a:xfrm flipV="1">
            <a:off x="4504268" y="3301806"/>
            <a:ext cx="153749" cy="399322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042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값 추가 </a:t>
            </a:r>
            <a:r>
              <a:rPr lang="en-US" altLang="ko-KR" dirty="0"/>
              <a:t>: Push </a:t>
            </a:r>
            <a:r>
              <a:rPr lang="en-US" altLang="ko-KR" i="1" dirty="0"/>
              <a:t>(cont.)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554134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86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54402" y="1355823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80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53866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28335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504268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200153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604000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754533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620436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16" name="직선 연결선 15"/>
          <p:cNvCxnSpPr>
            <a:stCxn id="8" idx="7"/>
            <a:endCxn id="7" idx="3"/>
          </p:cNvCxnSpPr>
          <p:nvPr/>
        </p:nvCxnSpPr>
        <p:spPr>
          <a:xfrm flipV="1">
            <a:off x="4350519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7"/>
            <a:endCxn id="8" idx="3"/>
          </p:cNvCxnSpPr>
          <p:nvPr/>
        </p:nvCxnSpPr>
        <p:spPr>
          <a:xfrm flipV="1">
            <a:off x="3224452" y="2251940"/>
            <a:ext cx="3836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1"/>
            <a:endCxn id="8" idx="5"/>
          </p:cNvCxnSpPr>
          <p:nvPr/>
        </p:nvCxnSpPr>
        <p:spPr>
          <a:xfrm flipH="1" flipV="1">
            <a:off x="4350519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7"/>
            <a:endCxn id="9" idx="3"/>
          </p:cNvCxnSpPr>
          <p:nvPr/>
        </p:nvCxnSpPr>
        <p:spPr>
          <a:xfrm flipV="1">
            <a:off x="7500117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9" idx="1"/>
          </p:cNvCxnSpPr>
          <p:nvPr/>
        </p:nvCxnSpPr>
        <p:spPr>
          <a:xfrm>
            <a:off x="6450251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  <a:endCxn id="14" idx="1"/>
          </p:cNvCxnSpPr>
          <p:nvPr/>
        </p:nvCxnSpPr>
        <p:spPr>
          <a:xfrm>
            <a:off x="8549983" y="2251940"/>
            <a:ext cx="3582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7"/>
          </p:cNvCxnSpPr>
          <p:nvPr/>
        </p:nvCxnSpPr>
        <p:spPr>
          <a:xfrm flipV="1">
            <a:off x="2096270" y="3353956"/>
            <a:ext cx="342130" cy="5178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5" idx="0"/>
            <a:endCxn id="10" idx="5"/>
          </p:cNvCxnSpPr>
          <p:nvPr/>
        </p:nvCxnSpPr>
        <p:spPr>
          <a:xfrm flipV="1">
            <a:off x="3145369" y="3301806"/>
            <a:ext cx="79083" cy="41621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682695" y="5122178"/>
          <a:ext cx="11026704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18892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25" name="타원 24"/>
          <p:cNvSpPr/>
          <p:nvPr/>
        </p:nvSpPr>
        <p:spPr>
          <a:xfrm>
            <a:off x="3979335" y="3701128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6" name="직선 연결선 25"/>
          <p:cNvCxnSpPr>
            <a:stCxn id="25" idx="0"/>
            <a:endCxn id="11" idx="3"/>
          </p:cNvCxnSpPr>
          <p:nvPr/>
        </p:nvCxnSpPr>
        <p:spPr>
          <a:xfrm flipV="1">
            <a:off x="4504268" y="3301806"/>
            <a:ext cx="153749" cy="399322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210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최댓값 삭제 </a:t>
            </a:r>
            <a:r>
              <a:rPr lang="en-US" altLang="ko-KR" dirty="0"/>
              <a:t>: Pop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554134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86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54402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53866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28335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478868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200153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604000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754533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620436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16" name="직선 연결선 15"/>
          <p:cNvCxnSpPr>
            <a:stCxn id="8" idx="7"/>
            <a:endCxn id="7" idx="3"/>
          </p:cNvCxnSpPr>
          <p:nvPr/>
        </p:nvCxnSpPr>
        <p:spPr>
          <a:xfrm flipV="1">
            <a:off x="4350519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7"/>
            <a:endCxn id="8" idx="3"/>
          </p:cNvCxnSpPr>
          <p:nvPr/>
        </p:nvCxnSpPr>
        <p:spPr>
          <a:xfrm flipV="1">
            <a:off x="3224452" y="2251940"/>
            <a:ext cx="3836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1"/>
            <a:endCxn id="8" idx="5"/>
          </p:cNvCxnSpPr>
          <p:nvPr/>
        </p:nvCxnSpPr>
        <p:spPr>
          <a:xfrm flipH="1" flipV="1">
            <a:off x="4350519" y="2251940"/>
            <a:ext cx="2820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7"/>
            <a:endCxn id="9" idx="3"/>
          </p:cNvCxnSpPr>
          <p:nvPr/>
        </p:nvCxnSpPr>
        <p:spPr>
          <a:xfrm flipV="1">
            <a:off x="7500117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9" idx="1"/>
          </p:cNvCxnSpPr>
          <p:nvPr/>
        </p:nvCxnSpPr>
        <p:spPr>
          <a:xfrm>
            <a:off x="6450251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  <a:endCxn id="14" idx="1"/>
          </p:cNvCxnSpPr>
          <p:nvPr/>
        </p:nvCxnSpPr>
        <p:spPr>
          <a:xfrm>
            <a:off x="8549983" y="2251940"/>
            <a:ext cx="3582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7"/>
          </p:cNvCxnSpPr>
          <p:nvPr/>
        </p:nvCxnSpPr>
        <p:spPr>
          <a:xfrm flipV="1">
            <a:off x="2096270" y="3353956"/>
            <a:ext cx="342130" cy="5178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5" idx="0"/>
            <a:endCxn id="10" idx="5"/>
          </p:cNvCxnSpPr>
          <p:nvPr/>
        </p:nvCxnSpPr>
        <p:spPr>
          <a:xfrm flipV="1">
            <a:off x="3145369" y="3301806"/>
            <a:ext cx="79083" cy="41621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682695" y="5122178"/>
          <a:ext cx="11026704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18892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034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최댓값 삭제</a:t>
            </a:r>
            <a:r>
              <a:rPr lang="en-US" altLang="ko-KR" dirty="0"/>
              <a:t>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8" name="타원 7"/>
          <p:cNvSpPr/>
          <p:nvPr/>
        </p:nvSpPr>
        <p:spPr>
          <a:xfrm>
            <a:off x="3454402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53866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28335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478868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200153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604000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754533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620436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16" name="직선 연결선 15"/>
          <p:cNvCxnSpPr>
            <a:stCxn id="8" idx="7"/>
          </p:cNvCxnSpPr>
          <p:nvPr/>
        </p:nvCxnSpPr>
        <p:spPr>
          <a:xfrm flipV="1">
            <a:off x="4350519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7"/>
            <a:endCxn id="8" idx="3"/>
          </p:cNvCxnSpPr>
          <p:nvPr/>
        </p:nvCxnSpPr>
        <p:spPr>
          <a:xfrm flipV="1">
            <a:off x="3224452" y="2251940"/>
            <a:ext cx="3836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1"/>
            <a:endCxn id="8" idx="5"/>
          </p:cNvCxnSpPr>
          <p:nvPr/>
        </p:nvCxnSpPr>
        <p:spPr>
          <a:xfrm flipH="1" flipV="1">
            <a:off x="4350519" y="2251940"/>
            <a:ext cx="2820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7"/>
            <a:endCxn id="9" idx="3"/>
          </p:cNvCxnSpPr>
          <p:nvPr/>
        </p:nvCxnSpPr>
        <p:spPr>
          <a:xfrm flipV="1">
            <a:off x="7500117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9" idx="1"/>
          </p:cNvCxnSpPr>
          <p:nvPr/>
        </p:nvCxnSpPr>
        <p:spPr>
          <a:xfrm>
            <a:off x="6450251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  <a:endCxn id="14" idx="1"/>
          </p:cNvCxnSpPr>
          <p:nvPr/>
        </p:nvCxnSpPr>
        <p:spPr>
          <a:xfrm>
            <a:off x="8549983" y="2251940"/>
            <a:ext cx="3582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7"/>
          </p:cNvCxnSpPr>
          <p:nvPr/>
        </p:nvCxnSpPr>
        <p:spPr>
          <a:xfrm flipV="1">
            <a:off x="2096270" y="3353956"/>
            <a:ext cx="342130" cy="5178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5" idx="0"/>
            <a:endCxn id="10" idx="5"/>
          </p:cNvCxnSpPr>
          <p:nvPr/>
        </p:nvCxnSpPr>
        <p:spPr>
          <a:xfrm flipV="1">
            <a:off x="3145369" y="3301806"/>
            <a:ext cx="79083" cy="41621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648698"/>
              </p:ext>
            </p:extLst>
          </p:nvPr>
        </p:nvGraphicFramePr>
        <p:xfrm>
          <a:off x="682695" y="5122178"/>
          <a:ext cx="11026704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18892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186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최댓값 삭제</a:t>
            </a:r>
            <a:r>
              <a:rPr lang="en-US" altLang="ko-KR" dirty="0"/>
              <a:t>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7" name="타원 6"/>
          <p:cNvSpPr/>
          <p:nvPr/>
        </p:nvSpPr>
        <p:spPr>
          <a:xfrm>
            <a:off x="5554134" y="305957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54402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53866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28335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478868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200153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604000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754533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16" name="직선 연결선 15"/>
          <p:cNvCxnSpPr>
            <a:stCxn id="8" idx="7"/>
            <a:endCxn id="7" idx="3"/>
          </p:cNvCxnSpPr>
          <p:nvPr/>
        </p:nvCxnSpPr>
        <p:spPr>
          <a:xfrm flipV="1">
            <a:off x="4350519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7"/>
            <a:endCxn id="8" idx="3"/>
          </p:cNvCxnSpPr>
          <p:nvPr/>
        </p:nvCxnSpPr>
        <p:spPr>
          <a:xfrm flipV="1">
            <a:off x="3224452" y="2251940"/>
            <a:ext cx="3836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1"/>
            <a:endCxn id="8" idx="5"/>
          </p:cNvCxnSpPr>
          <p:nvPr/>
        </p:nvCxnSpPr>
        <p:spPr>
          <a:xfrm flipH="1" flipV="1">
            <a:off x="4350519" y="2251940"/>
            <a:ext cx="2820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7"/>
            <a:endCxn id="9" idx="3"/>
          </p:cNvCxnSpPr>
          <p:nvPr/>
        </p:nvCxnSpPr>
        <p:spPr>
          <a:xfrm flipV="1">
            <a:off x="7500117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9" idx="1"/>
          </p:cNvCxnSpPr>
          <p:nvPr/>
        </p:nvCxnSpPr>
        <p:spPr>
          <a:xfrm>
            <a:off x="6450251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  <a:endCxn id="14" idx="1"/>
          </p:cNvCxnSpPr>
          <p:nvPr/>
        </p:nvCxnSpPr>
        <p:spPr>
          <a:xfrm>
            <a:off x="8549983" y="2251940"/>
            <a:ext cx="3582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7"/>
          </p:cNvCxnSpPr>
          <p:nvPr/>
        </p:nvCxnSpPr>
        <p:spPr>
          <a:xfrm flipV="1">
            <a:off x="2096270" y="3353956"/>
            <a:ext cx="342130" cy="5178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749142"/>
              </p:ext>
            </p:extLst>
          </p:nvPr>
        </p:nvGraphicFramePr>
        <p:xfrm>
          <a:off x="682695" y="5122178"/>
          <a:ext cx="11026704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18892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05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5497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최댓값 삭제</a:t>
            </a:r>
            <a:r>
              <a:rPr lang="en-US" altLang="ko-KR" dirty="0"/>
              <a:t>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7" name="타원 6"/>
          <p:cNvSpPr/>
          <p:nvPr/>
        </p:nvSpPr>
        <p:spPr>
          <a:xfrm>
            <a:off x="5554134" y="305957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54402" y="1355823"/>
            <a:ext cx="1049866" cy="1049866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53866" y="1355823"/>
            <a:ext cx="1049866" cy="1049866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28335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478868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200153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604000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754533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16" name="직선 연결선 15"/>
          <p:cNvCxnSpPr>
            <a:stCxn id="8" idx="7"/>
            <a:endCxn id="7" idx="3"/>
          </p:cNvCxnSpPr>
          <p:nvPr/>
        </p:nvCxnSpPr>
        <p:spPr>
          <a:xfrm flipV="1">
            <a:off x="4350519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7"/>
            <a:endCxn id="8" idx="3"/>
          </p:cNvCxnSpPr>
          <p:nvPr/>
        </p:nvCxnSpPr>
        <p:spPr>
          <a:xfrm flipV="1">
            <a:off x="3224452" y="2251940"/>
            <a:ext cx="3836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1"/>
            <a:endCxn id="8" idx="5"/>
          </p:cNvCxnSpPr>
          <p:nvPr/>
        </p:nvCxnSpPr>
        <p:spPr>
          <a:xfrm flipH="1" flipV="1">
            <a:off x="4350519" y="2251940"/>
            <a:ext cx="2820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7"/>
            <a:endCxn id="9" idx="3"/>
          </p:cNvCxnSpPr>
          <p:nvPr/>
        </p:nvCxnSpPr>
        <p:spPr>
          <a:xfrm flipV="1">
            <a:off x="7500117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9" idx="1"/>
          </p:cNvCxnSpPr>
          <p:nvPr/>
        </p:nvCxnSpPr>
        <p:spPr>
          <a:xfrm>
            <a:off x="6450251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  <a:endCxn id="14" idx="1"/>
          </p:cNvCxnSpPr>
          <p:nvPr/>
        </p:nvCxnSpPr>
        <p:spPr>
          <a:xfrm>
            <a:off x="8549983" y="2251940"/>
            <a:ext cx="3582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7"/>
          </p:cNvCxnSpPr>
          <p:nvPr/>
        </p:nvCxnSpPr>
        <p:spPr>
          <a:xfrm flipV="1">
            <a:off x="2096270" y="3353956"/>
            <a:ext cx="342130" cy="5178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22716"/>
              </p:ext>
            </p:extLst>
          </p:nvPr>
        </p:nvGraphicFramePr>
        <p:xfrm>
          <a:off x="682695" y="5122178"/>
          <a:ext cx="11026704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18892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98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최댓값 삭제</a:t>
            </a:r>
            <a:r>
              <a:rPr lang="en-US" altLang="ko-KR" dirty="0"/>
              <a:t>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7" name="타원 6"/>
          <p:cNvSpPr/>
          <p:nvPr/>
        </p:nvSpPr>
        <p:spPr>
          <a:xfrm>
            <a:off x="5554134" y="305957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54402" y="1355823"/>
            <a:ext cx="1049866" cy="1049866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53866" y="1355823"/>
            <a:ext cx="1049866" cy="1049866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28335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478868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200153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604000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754533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16" name="직선 연결선 15"/>
          <p:cNvCxnSpPr>
            <a:stCxn id="8" idx="7"/>
            <a:endCxn id="7" idx="3"/>
          </p:cNvCxnSpPr>
          <p:nvPr/>
        </p:nvCxnSpPr>
        <p:spPr>
          <a:xfrm flipV="1">
            <a:off x="4350519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7"/>
            <a:endCxn id="8" idx="3"/>
          </p:cNvCxnSpPr>
          <p:nvPr/>
        </p:nvCxnSpPr>
        <p:spPr>
          <a:xfrm flipV="1">
            <a:off x="3224452" y="2251940"/>
            <a:ext cx="3836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1"/>
            <a:endCxn id="8" idx="5"/>
          </p:cNvCxnSpPr>
          <p:nvPr/>
        </p:nvCxnSpPr>
        <p:spPr>
          <a:xfrm flipH="1" flipV="1">
            <a:off x="4350519" y="2251940"/>
            <a:ext cx="2820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7"/>
            <a:endCxn id="9" idx="3"/>
          </p:cNvCxnSpPr>
          <p:nvPr/>
        </p:nvCxnSpPr>
        <p:spPr>
          <a:xfrm flipV="1">
            <a:off x="7500117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9" idx="1"/>
          </p:cNvCxnSpPr>
          <p:nvPr/>
        </p:nvCxnSpPr>
        <p:spPr>
          <a:xfrm>
            <a:off x="6450251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  <a:endCxn id="14" idx="1"/>
          </p:cNvCxnSpPr>
          <p:nvPr/>
        </p:nvCxnSpPr>
        <p:spPr>
          <a:xfrm>
            <a:off x="8549983" y="2251940"/>
            <a:ext cx="3582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7"/>
          </p:cNvCxnSpPr>
          <p:nvPr/>
        </p:nvCxnSpPr>
        <p:spPr>
          <a:xfrm flipV="1">
            <a:off x="2096270" y="3353956"/>
            <a:ext cx="342130" cy="5178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434853"/>
              </p:ext>
            </p:extLst>
          </p:nvPr>
        </p:nvGraphicFramePr>
        <p:xfrm>
          <a:off x="682695" y="5122178"/>
          <a:ext cx="11026704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18892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774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최댓값 삭제</a:t>
            </a:r>
            <a:r>
              <a:rPr lang="en-US" altLang="ko-KR" dirty="0"/>
              <a:t>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7" name="타원 6"/>
          <p:cNvSpPr/>
          <p:nvPr/>
        </p:nvSpPr>
        <p:spPr>
          <a:xfrm>
            <a:off x="5571067" y="305957"/>
            <a:ext cx="1049866" cy="1049866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54402" y="1355823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53866" y="1355823"/>
            <a:ext cx="1049866" cy="1049866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28335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478868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200153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604000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754533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16" name="직선 연결선 15"/>
          <p:cNvCxnSpPr>
            <a:stCxn id="8" idx="7"/>
            <a:endCxn id="7" idx="3"/>
          </p:cNvCxnSpPr>
          <p:nvPr/>
        </p:nvCxnSpPr>
        <p:spPr>
          <a:xfrm flipV="1">
            <a:off x="4350519" y="1202074"/>
            <a:ext cx="1374297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7"/>
            <a:endCxn id="8" idx="3"/>
          </p:cNvCxnSpPr>
          <p:nvPr/>
        </p:nvCxnSpPr>
        <p:spPr>
          <a:xfrm flipV="1">
            <a:off x="3224452" y="2251940"/>
            <a:ext cx="3836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1"/>
            <a:endCxn id="8" idx="5"/>
          </p:cNvCxnSpPr>
          <p:nvPr/>
        </p:nvCxnSpPr>
        <p:spPr>
          <a:xfrm flipH="1" flipV="1">
            <a:off x="4350519" y="2251940"/>
            <a:ext cx="2820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7"/>
            <a:endCxn id="9" idx="3"/>
          </p:cNvCxnSpPr>
          <p:nvPr/>
        </p:nvCxnSpPr>
        <p:spPr>
          <a:xfrm flipV="1">
            <a:off x="7500117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9" idx="1"/>
          </p:cNvCxnSpPr>
          <p:nvPr/>
        </p:nvCxnSpPr>
        <p:spPr>
          <a:xfrm>
            <a:off x="6467184" y="1202074"/>
            <a:ext cx="1340431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  <a:endCxn id="14" idx="1"/>
          </p:cNvCxnSpPr>
          <p:nvPr/>
        </p:nvCxnSpPr>
        <p:spPr>
          <a:xfrm>
            <a:off x="8549983" y="2251940"/>
            <a:ext cx="3582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7"/>
          </p:cNvCxnSpPr>
          <p:nvPr/>
        </p:nvCxnSpPr>
        <p:spPr>
          <a:xfrm flipV="1">
            <a:off x="2096270" y="3353956"/>
            <a:ext cx="342130" cy="5178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717099"/>
              </p:ext>
            </p:extLst>
          </p:nvPr>
        </p:nvGraphicFramePr>
        <p:xfrm>
          <a:off x="682695" y="5122178"/>
          <a:ext cx="11026704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18892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28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최댓값 삭제</a:t>
            </a:r>
            <a:r>
              <a:rPr lang="en-US" altLang="ko-KR" dirty="0"/>
              <a:t>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7" name="타원 6"/>
          <p:cNvSpPr/>
          <p:nvPr/>
        </p:nvSpPr>
        <p:spPr>
          <a:xfrm>
            <a:off x="557106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54402" y="1355823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53866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28335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478868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200153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604000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754533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16" name="직선 연결선 15"/>
          <p:cNvCxnSpPr>
            <a:stCxn id="8" idx="7"/>
            <a:endCxn id="7" idx="3"/>
          </p:cNvCxnSpPr>
          <p:nvPr/>
        </p:nvCxnSpPr>
        <p:spPr>
          <a:xfrm flipV="1">
            <a:off x="4350519" y="1202074"/>
            <a:ext cx="1374297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7"/>
            <a:endCxn id="8" idx="3"/>
          </p:cNvCxnSpPr>
          <p:nvPr/>
        </p:nvCxnSpPr>
        <p:spPr>
          <a:xfrm flipV="1">
            <a:off x="3224452" y="2251940"/>
            <a:ext cx="3836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1"/>
            <a:endCxn id="8" idx="5"/>
          </p:cNvCxnSpPr>
          <p:nvPr/>
        </p:nvCxnSpPr>
        <p:spPr>
          <a:xfrm flipH="1" flipV="1">
            <a:off x="4350519" y="2251940"/>
            <a:ext cx="2820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7"/>
            <a:endCxn id="9" idx="3"/>
          </p:cNvCxnSpPr>
          <p:nvPr/>
        </p:nvCxnSpPr>
        <p:spPr>
          <a:xfrm flipV="1">
            <a:off x="7500117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9" idx="1"/>
          </p:cNvCxnSpPr>
          <p:nvPr/>
        </p:nvCxnSpPr>
        <p:spPr>
          <a:xfrm>
            <a:off x="6467184" y="1202074"/>
            <a:ext cx="1340431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  <a:endCxn id="14" idx="1"/>
          </p:cNvCxnSpPr>
          <p:nvPr/>
        </p:nvCxnSpPr>
        <p:spPr>
          <a:xfrm>
            <a:off x="8549983" y="2251940"/>
            <a:ext cx="3582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7"/>
          </p:cNvCxnSpPr>
          <p:nvPr/>
        </p:nvCxnSpPr>
        <p:spPr>
          <a:xfrm flipV="1">
            <a:off x="2096270" y="3353956"/>
            <a:ext cx="342130" cy="5178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088717"/>
              </p:ext>
            </p:extLst>
          </p:nvPr>
        </p:nvGraphicFramePr>
        <p:xfrm>
          <a:off x="682695" y="5122178"/>
          <a:ext cx="11026704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18892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6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최댓값 삭제</a:t>
            </a:r>
            <a:r>
              <a:rPr lang="en-US" altLang="ko-KR" dirty="0"/>
              <a:t>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7" name="타원 6"/>
          <p:cNvSpPr/>
          <p:nvPr/>
        </p:nvSpPr>
        <p:spPr>
          <a:xfrm>
            <a:off x="557106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54402" y="1355823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53866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28335" y="2405689"/>
            <a:ext cx="1049866" cy="1049866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478868" y="2405689"/>
            <a:ext cx="1049866" cy="1049866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200153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604000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754533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16" name="직선 연결선 15"/>
          <p:cNvCxnSpPr>
            <a:stCxn id="8" idx="7"/>
            <a:endCxn id="7" idx="3"/>
          </p:cNvCxnSpPr>
          <p:nvPr/>
        </p:nvCxnSpPr>
        <p:spPr>
          <a:xfrm flipV="1">
            <a:off x="4350519" y="1202074"/>
            <a:ext cx="1374297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7"/>
            <a:endCxn id="8" idx="3"/>
          </p:cNvCxnSpPr>
          <p:nvPr/>
        </p:nvCxnSpPr>
        <p:spPr>
          <a:xfrm flipV="1">
            <a:off x="3224452" y="2251940"/>
            <a:ext cx="3836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1"/>
            <a:endCxn id="8" idx="5"/>
          </p:cNvCxnSpPr>
          <p:nvPr/>
        </p:nvCxnSpPr>
        <p:spPr>
          <a:xfrm flipH="1" flipV="1">
            <a:off x="4350519" y="2251940"/>
            <a:ext cx="2820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7"/>
            <a:endCxn id="9" idx="3"/>
          </p:cNvCxnSpPr>
          <p:nvPr/>
        </p:nvCxnSpPr>
        <p:spPr>
          <a:xfrm flipV="1">
            <a:off x="7500117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9" idx="1"/>
          </p:cNvCxnSpPr>
          <p:nvPr/>
        </p:nvCxnSpPr>
        <p:spPr>
          <a:xfrm>
            <a:off x="6467184" y="1202074"/>
            <a:ext cx="1340431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  <a:endCxn id="14" idx="1"/>
          </p:cNvCxnSpPr>
          <p:nvPr/>
        </p:nvCxnSpPr>
        <p:spPr>
          <a:xfrm>
            <a:off x="8549983" y="2251940"/>
            <a:ext cx="3582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7"/>
          </p:cNvCxnSpPr>
          <p:nvPr/>
        </p:nvCxnSpPr>
        <p:spPr>
          <a:xfrm flipV="1">
            <a:off x="2096270" y="3353956"/>
            <a:ext cx="342130" cy="5178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67505"/>
              </p:ext>
            </p:extLst>
          </p:nvPr>
        </p:nvGraphicFramePr>
        <p:xfrm>
          <a:off x="682695" y="5122178"/>
          <a:ext cx="11026704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18892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666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최댓값 삭제</a:t>
            </a:r>
            <a:r>
              <a:rPr lang="en-US" altLang="ko-KR" dirty="0"/>
              <a:t>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7" name="타원 6"/>
          <p:cNvSpPr/>
          <p:nvPr/>
        </p:nvSpPr>
        <p:spPr>
          <a:xfrm>
            <a:off x="557106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54402" y="1355823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53866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28335" y="2405689"/>
            <a:ext cx="1049866" cy="1049866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478868" y="2405689"/>
            <a:ext cx="1049866" cy="1049866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200153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604000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754533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16" name="직선 연결선 15"/>
          <p:cNvCxnSpPr>
            <a:stCxn id="8" idx="7"/>
            <a:endCxn id="7" idx="3"/>
          </p:cNvCxnSpPr>
          <p:nvPr/>
        </p:nvCxnSpPr>
        <p:spPr>
          <a:xfrm flipV="1">
            <a:off x="4350519" y="1202074"/>
            <a:ext cx="1374297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7"/>
            <a:endCxn id="8" idx="3"/>
          </p:cNvCxnSpPr>
          <p:nvPr/>
        </p:nvCxnSpPr>
        <p:spPr>
          <a:xfrm flipV="1">
            <a:off x="3224452" y="2251940"/>
            <a:ext cx="3836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1"/>
            <a:endCxn id="8" idx="5"/>
          </p:cNvCxnSpPr>
          <p:nvPr/>
        </p:nvCxnSpPr>
        <p:spPr>
          <a:xfrm flipH="1" flipV="1">
            <a:off x="4350519" y="2251940"/>
            <a:ext cx="2820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7"/>
            <a:endCxn id="9" idx="3"/>
          </p:cNvCxnSpPr>
          <p:nvPr/>
        </p:nvCxnSpPr>
        <p:spPr>
          <a:xfrm flipV="1">
            <a:off x="7500117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9" idx="1"/>
          </p:cNvCxnSpPr>
          <p:nvPr/>
        </p:nvCxnSpPr>
        <p:spPr>
          <a:xfrm>
            <a:off x="6467184" y="1202074"/>
            <a:ext cx="1340431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  <a:endCxn id="14" idx="1"/>
          </p:cNvCxnSpPr>
          <p:nvPr/>
        </p:nvCxnSpPr>
        <p:spPr>
          <a:xfrm>
            <a:off x="8549983" y="2251940"/>
            <a:ext cx="3582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7"/>
          </p:cNvCxnSpPr>
          <p:nvPr/>
        </p:nvCxnSpPr>
        <p:spPr>
          <a:xfrm flipV="1">
            <a:off x="2096270" y="3353956"/>
            <a:ext cx="342130" cy="5178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558257"/>
              </p:ext>
            </p:extLst>
          </p:nvPr>
        </p:nvGraphicFramePr>
        <p:xfrm>
          <a:off x="682695" y="5122178"/>
          <a:ext cx="11026704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18892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5662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최댓값 삭제</a:t>
            </a:r>
            <a:r>
              <a:rPr lang="en-US" altLang="ko-KR" dirty="0"/>
              <a:t>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7" name="타원 6"/>
          <p:cNvSpPr/>
          <p:nvPr/>
        </p:nvSpPr>
        <p:spPr>
          <a:xfrm>
            <a:off x="557106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54402" y="1355823"/>
            <a:ext cx="1049866" cy="1049866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53866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28335" y="2405689"/>
            <a:ext cx="1049866" cy="1049866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478868" y="2405689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200153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604000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754533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16" name="직선 연결선 15"/>
          <p:cNvCxnSpPr>
            <a:stCxn id="8" idx="7"/>
            <a:endCxn id="7" idx="3"/>
          </p:cNvCxnSpPr>
          <p:nvPr/>
        </p:nvCxnSpPr>
        <p:spPr>
          <a:xfrm flipV="1">
            <a:off x="4350519" y="1202074"/>
            <a:ext cx="1374297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7"/>
            <a:endCxn id="8" idx="3"/>
          </p:cNvCxnSpPr>
          <p:nvPr/>
        </p:nvCxnSpPr>
        <p:spPr>
          <a:xfrm flipV="1">
            <a:off x="3224452" y="2251940"/>
            <a:ext cx="3836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1"/>
            <a:endCxn id="8" idx="5"/>
          </p:cNvCxnSpPr>
          <p:nvPr/>
        </p:nvCxnSpPr>
        <p:spPr>
          <a:xfrm flipH="1" flipV="1">
            <a:off x="4350519" y="2251940"/>
            <a:ext cx="2820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7"/>
            <a:endCxn id="9" idx="3"/>
          </p:cNvCxnSpPr>
          <p:nvPr/>
        </p:nvCxnSpPr>
        <p:spPr>
          <a:xfrm flipV="1">
            <a:off x="7500117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9" idx="1"/>
          </p:cNvCxnSpPr>
          <p:nvPr/>
        </p:nvCxnSpPr>
        <p:spPr>
          <a:xfrm>
            <a:off x="6467184" y="1202074"/>
            <a:ext cx="1340431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  <a:endCxn id="14" idx="1"/>
          </p:cNvCxnSpPr>
          <p:nvPr/>
        </p:nvCxnSpPr>
        <p:spPr>
          <a:xfrm>
            <a:off x="8549983" y="2251940"/>
            <a:ext cx="3582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7"/>
          </p:cNvCxnSpPr>
          <p:nvPr/>
        </p:nvCxnSpPr>
        <p:spPr>
          <a:xfrm flipV="1">
            <a:off x="2096270" y="3353956"/>
            <a:ext cx="342130" cy="5178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262840"/>
              </p:ext>
            </p:extLst>
          </p:nvPr>
        </p:nvGraphicFramePr>
        <p:xfrm>
          <a:off x="682695" y="5122178"/>
          <a:ext cx="11026704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18892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7066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최댓값 삭제</a:t>
            </a:r>
            <a:r>
              <a:rPr lang="en-US" altLang="ko-KR" dirty="0"/>
              <a:t>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7" name="타원 6"/>
          <p:cNvSpPr/>
          <p:nvPr/>
        </p:nvSpPr>
        <p:spPr>
          <a:xfrm>
            <a:off x="557106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54402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53866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28335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478868" y="2405689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200153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604000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754533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16" name="직선 연결선 15"/>
          <p:cNvCxnSpPr>
            <a:stCxn id="8" idx="7"/>
            <a:endCxn id="7" idx="3"/>
          </p:cNvCxnSpPr>
          <p:nvPr/>
        </p:nvCxnSpPr>
        <p:spPr>
          <a:xfrm flipV="1">
            <a:off x="4350519" y="1202074"/>
            <a:ext cx="1374297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7"/>
            <a:endCxn id="8" idx="3"/>
          </p:cNvCxnSpPr>
          <p:nvPr/>
        </p:nvCxnSpPr>
        <p:spPr>
          <a:xfrm flipV="1">
            <a:off x="3224452" y="2251940"/>
            <a:ext cx="3836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1"/>
            <a:endCxn id="8" idx="5"/>
          </p:cNvCxnSpPr>
          <p:nvPr/>
        </p:nvCxnSpPr>
        <p:spPr>
          <a:xfrm flipH="1" flipV="1">
            <a:off x="4350519" y="2251940"/>
            <a:ext cx="2820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7"/>
            <a:endCxn id="9" idx="3"/>
          </p:cNvCxnSpPr>
          <p:nvPr/>
        </p:nvCxnSpPr>
        <p:spPr>
          <a:xfrm flipV="1">
            <a:off x="7500117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9" idx="1"/>
          </p:cNvCxnSpPr>
          <p:nvPr/>
        </p:nvCxnSpPr>
        <p:spPr>
          <a:xfrm>
            <a:off x="6467184" y="1202074"/>
            <a:ext cx="1340431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  <a:endCxn id="14" idx="1"/>
          </p:cNvCxnSpPr>
          <p:nvPr/>
        </p:nvCxnSpPr>
        <p:spPr>
          <a:xfrm>
            <a:off x="8549983" y="2251940"/>
            <a:ext cx="3582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7"/>
          </p:cNvCxnSpPr>
          <p:nvPr/>
        </p:nvCxnSpPr>
        <p:spPr>
          <a:xfrm flipV="1">
            <a:off x="2096270" y="3353956"/>
            <a:ext cx="342130" cy="5178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112988"/>
              </p:ext>
            </p:extLst>
          </p:nvPr>
        </p:nvGraphicFramePr>
        <p:xfrm>
          <a:off x="682695" y="5122178"/>
          <a:ext cx="11026704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18892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885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316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PrioirityQueue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</a:p>
          <a:p>
            <a:pPr lvl="1"/>
            <a:r>
              <a:rPr lang="en-US" altLang="ko-KR" dirty="0">
                <a:hlinkClick r:id="rId2"/>
              </a:rPr>
              <a:t>https://docs.oracle.com/javase/7/docs/api/java/util/PriorityQueue.html</a:t>
            </a:r>
            <a:endParaRPr lang="en-US" altLang="ko-KR" dirty="0"/>
          </a:p>
          <a:p>
            <a:r>
              <a:rPr lang="en-US" altLang="ko-KR" dirty="0"/>
              <a:t>C++</a:t>
            </a:r>
          </a:p>
          <a:p>
            <a:pPr lvl="1"/>
            <a:r>
              <a:rPr lang="en-US" altLang="ko-KR" dirty="0">
                <a:hlinkClick r:id="rId3"/>
              </a:rPr>
              <a:t>http://en.cppreference.com/w/cpp/container/priority</a:t>
            </a:r>
            <a:r>
              <a:rPr lang="en-US" altLang="ko-KR">
                <a:hlinkClick r:id="rId3"/>
              </a:rPr>
              <a:t>_queue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475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09600" y="1357298"/>
            <a:ext cx="495299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최댓값 및 최솟값을 찾아내는 연산을 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빠르게 하기 위해 고안된 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 err="1"/>
              <a:t>완전이진트리</a:t>
            </a:r>
            <a:r>
              <a:rPr lang="ko-KR" altLang="en-US" dirty="0"/>
              <a:t> 형태를 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기본으로 한 자료구조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ko-KR" altLang="en-US" dirty="0"/>
          </a:p>
        </p:txBody>
      </p:sp>
      <p:pic>
        <p:nvPicPr>
          <p:cNvPr id="1028" name="Picture 4" descr="https://upload.wikimedia.org/wikipedia/commons/thumb/3/38/Max-Heap.svg/501px-Max-Heap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507" y="1357298"/>
            <a:ext cx="4772025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4"/>
          <p:cNvSpPr txBox="1">
            <a:spLocks/>
          </p:cNvSpPr>
          <p:nvPr/>
        </p:nvSpPr>
        <p:spPr>
          <a:xfrm>
            <a:off x="6214533" y="4891073"/>
            <a:ext cx="4952999" cy="488435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/>
              <a:t> Max Heap</a:t>
            </a:r>
            <a:r>
              <a:rPr lang="ko-KR" altLang="en-US" dirty="0"/>
              <a:t>의 예시</a:t>
            </a:r>
          </a:p>
        </p:txBody>
      </p:sp>
    </p:spTree>
    <p:extLst>
      <p:ext uri="{BB962C8B-B14F-4D97-AF65-F5344CB8AC3E}">
        <p14:creationId xmlns:p14="http://schemas.microsoft.com/office/powerpoint/2010/main" val="151895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 Heap</a:t>
            </a:r>
            <a:r>
              <a:rPr lang="ko-KR" altLang="en-US" dirty="0"/>
              <a:t>의 연산 및 특징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09600" y="1357298"/>
            <a:ext cx="495299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현재 최댓값 관찰 </a:t>
            </a:r>
            <a:r>
              <a:rPr lang="en-US" altLang="ko-KR" dirty="0"/>
              <a:t>(Top)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최댓값을 제거 </a:t>
            </a:r>
            <a:r>
              <a:rPr lang="en-US" altLang="ko-KR" dirty="0"/>
              <a:t>(Pop)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어떤 값을 추가 </a:t>
            </a:r>
            <a:r>
              <a:rPr lang="en-US" altLang="ko-KR" dirty="0"/>
              <a:t>(Push)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부모 노드가 항상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자식 노드보다 크거나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8" name="Picture 4" descr="https://upload.wikimedia.org/wikipedia/commons/thumb/3/38/Max-Heap.svg/501px-Max-Heap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507" y="1357298"/>
            <a:ext cx="4772025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4"/>
          <p:cNvSpPr txBox="1">
            <a:spLocks/>
          </p:cNvSpPr>
          <p:nvPr/>
        </p:nvSpPr>
        <p:spPr>
          <a:xfrm>
            <a:off x="6214533" y="4891073"/>
            <a:ext cx="4952999" cy="488435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/>
              <a:t> Max Heap</a:t>
            </a:r>
            <a:r>
              <a:rPr lang="ko-KR" altLang="en-US" dirty="0"/>
              <a:t>의 예시</a:t>
            </a:r>
          </a:p>
        </p:txBody>
      </p:sp>
    </p:spTree>
    <p:extLst>
      <p:ext uri="{BB962C8B-B14F-4D97-AF65-F5344CB8AC3E}">
        <p14:creationId xmlns:p14="http://schemas.microsoft.com/office/powerpoint/2010/main" val="1048627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 Heap</a:t>
            </a:r>
            <a:r>
              <a:rPr lang="ko-KR" altLang="en-US" dirty="0"/>
              <a:t>의 예시</a:t>
            </a:r>
          </a:p>
        </p:txBody>
      </p:sp>
      <p:sp>
        <p:nvSpPr>
          <p:cNvPr id="6" name="타원 5"/>
          <p:cNvSpPr/>
          <p:nvPr/>
        </p:nvSpPr>
        <p:spPr>
          <a:xfrm>
            <a:off x="6223000" y="1602414"/>
            <a:ext cx="4631267" cy="46312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6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-</a:t>
            </a:r>
            <a:endParaRPr lang="ko-KR" altLang="en-US" sz="66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내용 개체 틀 4"/>
          <p:cNvSpPr>
            <a:spLocks noGrp="1"/>
          </p:cNvSpPr>
          <p:nvPr>
            <p:ph idx="1"/>
          </p:nvPr>
        </p:nvSpPr>
        <p:spPr>
          <a:xfrm>
            <a:off x="609600" y="1357298"/>
            <a:ext cx="495299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r>
              <a:rPr lang="ko-KR" altLang="en-US" sz="3600" dirty="0"/>
              <a:t>현재 최댓값 </a:t>
            </a:r>
            <a:r>
              <a:rPr lang="en-US" altLang="ko-KR" sz="3600" dirty="0"/>
              <a:t>: None</a:t>
            </a:r>
          </a:p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8943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 Heap</a:t>
            </a:r>
            <a:r>
              <a:rPr lang="ko-KR" altLang="en-US" dirty="0"/>
              <a:t>의 예시</a:t>
            </a:r>
          </a:p>
        </p:txBody>
      </p:sp>
      <p:sp>
        <p:nvSpPr>
          <p:cNvPr id="6" name="타원 5"/>
          <p:cNvSpPr/>
          <p:nvPr/>
        </p:nvSpPr>
        <p:spPr>
          <a:xfrm>
            <a:off x="6223000" y="1602414"/>
            <a:ext cx="4631267" cy="46312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6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66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내용 개체 틀 4"/>
          <p:cNvSpPr>
            <a:spLocks noGrp="1"/>
          </p:cNvSpPr>
          <p:nvPr>
            <p:ph idx="1"/>
          </p:nvPr>
        </p:nvSpPr>
        <p:spPr>
          <a:xfrm>
            <a:off x="609600" y="1357298"/>
            <a:ext cx="495299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r>
              <a:rPr lang="ko-KR" altLang="en-US" sz="3600" dirty="0"/>
              <a:t>현재 최댓값 </a:t>
            </a:r>
            <a:r>
              <a:rPr lang="en-US" altLang="ko-KR" sz="3600" dirty="0"/>
              <a:t>: 3</a:t>
            </a:r>
          </a:p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r>
              <a:rPr lang="en-US" altLang="ko-KR" sz="3600" dirty="0"/>
              <a:t>Push(3)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3493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 Heap</a:t>
            </a:r>
            <a:r>
              <a:rPr lang="ko-KR" altLang="en-US" dirty="0"/>
              <a:t>의 예시</a:t>
            </a:r>
          </a:p>
        </p:txBody>
      </p:sp>
      <p:sp>
        <p:nvSpPr>
          <p:cNvPr id="6" name="타원 5"/>
          <p:cNvSpPr/>
          <p:nvPr/>
        </p:nvSpPr>
        <p:spPr>
          <a:xfrm>
            <a:off x="6223000" y="1602414"/>
            <a:ext cx="4631267" cy="46312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6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3, 5</a:t>
            </a:r>
            <a:endParaRPr lang="ko-KR" altLang="en-US" sz="66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내용 개체 틀 4"/>
          <p:cNvSpPr>
            <a:spLocks noGrp="1"/>
          </p:cNvSpPr>
          <p:nvPr>
            <p:ph idx="1"/>
          </p:nvPr>
        </p:nvSpPr>
        <p:spPr>
          <a:xfrm>
            <a:off x="609600" y="1357298"/>
            <a:ext cx="495299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r>
              <a:rPr lang="ko-KR" altLang="en-US" sz="3600" dirty="0"/>
              <a:t>현재 최댓값 </a:t>
            </a:r>
            <a:r>
              <a:rPr lang="en-US" altLang="ko-KR" sz="3600" dirty="0"/>
              <a:t>: 5</a:t>
            </a:r>
          </a:p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r>
              <a:rPr lang="en-US" altLang="ko-KR" sz="3600" dirty="0"/>
              <a:t>Push(5)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89118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 Heap</a:t>
            </a:r>
            <a:r>
              <a:rPr lang="ko-KR" altLang="en-US" dirty="0"/>
              <a:t>의 예시</a:t>
            </a:r>
          </a:p>
        </p:txBody>
      </p:sp>
      <p:sp>
        <p:nvSpPr>
          <p:cNvPr id="6" name="타원 5"/>
          <p:cNvSpPr/>
          <p:nvPr/>
        </p:nvSpPr>
        <p:spPr>
          <a:xfrm>
            <a:off x="6223000" y="1602414"/>
            <a:ext cx="4631267" cy="46312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6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3, 5, 2</a:t>
            </a:r>
            <a:endParaRPr lang="ko-KR" altLang="en-US" sz="66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내용 개체 틀 4"/>
          <p:cNvSpPr>
            <a:spLocks noGrp="1"/>
          </p:cNvSpPr>
          <p:nvPr>
            <p:ph idx="1"/>
          </p:nvPr>
        </p:nvSpPr>
        <p:spPr>
          <a:xfrm>
            <a:off x="609600" y="1357298"/>
            <a:ext cx="495299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r>
              <a:rPr lang="ko-KR" altLang="en-US" sz="3600" dirty="0"/>
              <a:t>현재 최댓값 </a:t>
            </a:r>
            <a:r>
              <a:rPr lang="en-US" altLang="ko-KR" sz="3600" dirty="0"/>
              <a:t>: 5</a:t>
            </a:r>
          </a:p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r>
              <a:rPr lang="en-US" altLang="ko-KR" sz="3600" dirty="0"/>
              <a:t>Push(2)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34354683"/>
      </p:ext>
    </p:extLst>
  </p:cSld>
  <p:clrMapOvr>
    <a:masterClrMapping/>
  </p:clrMapOvr>
</p:sld>
</file>

<file path=ppt/theme/theme1.xml><?xml version="1.0" encoding="utf-8"?>
<a:theme xmlns:a="http://schemas.openxmlformats.org/drawingml/2006/main" name="상승">
  <a:themeElements>
    <a:clrScheme name="Rise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28D3EA"/>
      </a:hlink>
      <a:folHlink>
        <a:srgbClr val="0033CC"/>
      </a:folHlink>
    </a:clrScheme>
    <a:fontScheme name="Rise">
      <a:majorFont>
        <a:latin typeface="Tahoma"/>
        <a:ea typeface="한컴 윤고딕 240"/>
        <a:cs typeface=""/>
      </a:majorFont>
      <a:minorFont>
        <a:latin typeface="Tahoma"/>
        <a:ea typeface="함초롬돋움"/>
        <a:cs typeface=""/>
      </a:minorFont>
    </a:fontScheme>
    <a:fmtScheme name="Rise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sz="2800" dirty="0" smtClean="0">
            <a:solidFill>
              <a:schemeClr val="tx1"/>
            </a:solidFill>
            <a:latin typeface="D2Coding" panose="020B0609020101020101" pitchFamily="49" charset="-127"/>
            <a:ea typeface="서울한강체 M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 cmpd="sng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err="1" smtClean="0">
            <a:latin typeface="D2Coding" panose="020B0609020101020101" pitchFamily="49" charset="-127"/>
            <a:ea typeface="서울남산체 M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상승</Template>
  <TotalTime>1131</TotalTime>
  <Words>1088</Words>
  <Application>Microsoft Office PowerPoint</Application>
  <PresentationFormat>와이드스크린</PresentationFormat>
  <Paragraphs>841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50" baseType="lpstr">
      <vt:lpstr>Yoon 윤고딕 550_TT</vt:lpstr>
      <vt:lpstr>Tahoma</vt:lpstr>
      <vt:lpstr>서울남산체 M</vt:lpstr>
      <vt:lpstr>맑은 고딕</vt:lpstr>
      <vt:lpstr>한컴 윤고딕 240</vt:lpstr>
      <vt:lpstr>Arial</vt:lpstr>
      <vt:lpstr>함초롬돋움</vt:lpstr>
      <vt:lpstr>서울한강체 M</vt:lpstr>
      <vt:lpstr>D2Coding</vt:lpstr>
      <vt:lpstr>Wingdings</vt:lpstr>
      <vt:lpstr>상승</vt:lpstr>
      <vt:lpstr>Heap</vt:lpstr>
      <vt:lpstr>목차</vt:lpstr>
      <vt:lpstr>Heap</vt:lpstr>
      <vt:lpstr>Heap</vt:lpstr>
      <vt:lpstr>Max Heap의 연산 및 특징</vt:lpstr>
      <vt:lpstr>Max Heap의 예시</vt:lpstr>
      <vt:lpstr>Max Heap의 예시</vt:lpstr>
      <vt:lpstr>Max Heap의 예시</vt:lpstr>
      <vt:lpstr>Max Heap의 예시</vt:lpstr>
      <vt:lpstr>Max Heap의 예시</vt:lpstr>
      <vt:lpstr>Max Heap의 예시</vt:lpstr>
      <vt:lpstr>Max Heap의 구현</vt:lpstr>
      <vt:lpstr>Max Heap의 구현 </vt:lpstr>
      <vt:lpstr>Max Heap의 구현 </vt:lpstr>
      <vt:lpstr>Max Heap의 구현 </vt:lpstr>
      <vt:lpstr>Max Heap의 연산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구현 방법</vt:lpstr>
      <vt:lpstr>PrioirityQueue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거대도시의 야경</dc:title>
  <dc:creator>김종범</dc:creator>
  <cp:lastModifiedBy>김종범</cp:lastModifiedBy>
  <cp:revision>46</cp:revision>
  <dcterms:created xsi:type="dcterms:W3CDTF">2016-10-19T22:43:44Z</dcterms:created>
  <dcterms:modified xsi:type="dcterms:W3CDTF">2017-01-12T04:22:27Z</dcterms:modified>
</cp:coreProperties>
</file>