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54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21C"/>
    <a:srgbClr val="70AD47"/>
    <a:srgbClr val="000000"/>
    <a:srgbClr val="548235"/>
    <a:srgbClr val="74705D"/>
    <a:srgbClr val="DDCD37"/>
    <a:srgbClr val="E7DB74"/>
    <a:srgbClr val="F92472"/>
    <a:srgbClr val="FD9622"/>
    <a:srgbClr val="18C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1192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66" Type="http://schemas.microsoft.com/office/2016/11/relationships/changesInfo" Target="changesInfos/changesInfo1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B2A4E6D6-3336-D84E-A06D-F741FE953A4E}"/>
    <pc:docChg chg="modSld">
      <pc:chgData name="김태양" userId="299603488_tp_dropbox" providerId="OAuth2" clId="{B2A4E6D6-3336-D84E-A06D-F741FE953A4E}" dt="2019-06-21T06:12:57.883" v="1" actId="20577"/>
      <pc:docMkLst>
        <pc:docMk/>
      </pc:docMkLst>
      <pc:sldChg chg="modSp">
        <pc:chgData name="김태양" userId="299603488_tp_dropbox" providerId="OAuth2" clId="{B2A4E6D6-3336-D84E-A06D-F741FE953A4E}" dt="2019-06-21T06:12:57.883" v="1" actId="20577"/>
        <pc:sldMkLst>
          <pc:docMk/>
          <pc:sldMk cId="2081590642" sldId="256"/>
        </pc:sldMkLst>
        <pc:spChg chg="mod">
          <ac:chgData name="김태양" userId="299603488_tp_dropbox" providerId="OAuth2" clId="{B2A4E6D6-3336-D84E-A06D-F741FE953A4E}" dt="2019-06-21T06:12:57.883" v="1" actId="20577"/>
          <ac:spMkLst>
            <pc:docMk/>
            <pc:sldMk cId="2081590642" sldId="256"/>
            <ac:spMk id="2" creationId="{9A7DCB55-5482-44D4-B075-98BBA5653E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58A66-2F14-4AF0-B656-0FD104D2EDFB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EE2DA-4A09-4286-A8C4-9DB5092A9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8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2EB5A7-C2D2-49E5-8BAF-55D5DB17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02EE4EB-46E5-4A8D-B7DD-7D13678D9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B9F5B4-FD81-4195-8DD8-275400C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1A4766-DE04-47DD-AE80-A48EC22E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AD17CB-2077-42DE-A1FB-0DDA5EE3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4B74A7-B9D6-4C79-A761-B5681F8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ABF900-00DB-4F58-B7C2-6EE134F2A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642D98-F41F-4C2E-8E24-66A7A17F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A27B25-6DA5-41E7-A1C4-3BA20037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9F86B8-283A-4A40-ADA9-8C68A095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BC3AF98-893B-4E02-A8C0-D55D54EDA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4D3F4DA-EF29-49A5-AC46-169099F6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A95EF0-F789-490F-8628-C66F2CAD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138AB1-35D9-499F-A2AA-46BD5660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FAB1B5-414E-4517-8E5F-0994D7D4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0D191B-CA87-4D29-AE8F-DDF29886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B610734-D742-4983-BA32-BE9AD7CF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962FCB8-0A0A-4F8A-97F0-A916EFAD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9BC5E4-1359-42B1-91CE-5FBB4214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5C8BEB-65C4-4A5A-8CAF-93F66578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70B306-ED87-48A9-B373-672D59D9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71A6270-A3C5-4212-AC34-89B04F5C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5C0959-F743-4162-B529-401B23DC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6C0C53-ECDA-4489-85F7-7CD18B66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852408-1455-46A1-B297-437198DB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2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E5CD4F-9975-4D8F-BFDC-90DBA07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856FCE2-75B4-4581-A42A-02B670441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A21C98-F7AC-4ABF-8377-99EB605D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D41570C-C980-4136-92FA-1A9DF23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B934D4-B000-4727-BBFB-9F7EDE85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57639F-23E3-4A8A-AEA0-B3FA95F4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726515-0CA7-420E-A1D4-897F36CA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6E6ECEB-DC3A-4FE4-8F4E-294FCC4A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D7C62BC-6492-4D4D-859C-18105D74C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5AE2BDB-E824-4427-8855-F8AB8315E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67BD62F-F159-435F-ACCC-C235C7A75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68DECC8-B8DE-425D-AB24-F8468DF7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B4E954E-11E5-43D7-A139-D90DA13B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E7137E7-DC89-43B6-911E-7CF6DBA5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2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5801FD-E611-4849-8864-4CE559F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63937B2-D4B6-486E-A221-59A0E79B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7B74489-3ACA-4AA4-8143-45000867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E2EF0A1-88F0-4724-851E-49DBA12F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77175F9-F4DF-40B5-9074-F592020F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F9F339C-E237-4166-97C3-6F421361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239C3E8-DD35-4EEC-B25E-D2A4F2D3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3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2C23BA-EDCA-4959-9AD4-49D57236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485AE8-ACC3-4846-B691-57559F3F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980D4FF-C62E-43A4-861D-A5189182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C2A52E-7F6E-4579-AEC5-3EA578CB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C10F837-3D74-49EE-A135-4FBA70C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F9B428-D8AF-4FB5-8BE3-9AAE5D7E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E618CB-6854-4ED5-B33B-9926B4B3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399BE55-7374-490E-8E55-2F08E973D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FF309A3-9EC0-4B47-A28C-988BB807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9032D66-1688-4676-9B9B-38ADC8C6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1735FDD-43BD-49FE-B5AA-9692D9E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BBE0E20-F206-41A0-9BE4-490B3667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F110DAE-5810-49AC-9ADF-75543803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22DE18-191F-45E2-8BD5-13B45AE8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5EE52C8-00D6-4333-83BF-648C9B220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02B1-4956-4543-A646-117852B83D20}" type="datetimeFigureOut">
              <a:rPr lang="ko-KR" altLang="en-US" smtClean="0"/>
              <a:t>2019. 12. 12.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37C74E1-8D4D-4640-BAED-F8D81C6A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277B9A-653C-4976-9F95-ABA9694B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51CA-A87D-4395-9951-83DC11037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6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7DCB55-5482-44D4-B075-98BBA5653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C39ECB-87F8-49F0-8321-C5777330F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59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bul</a:t>
            </a:r>
            <a:r>
              <a:rPr lang="en-US" altLang="ko-KR" dirty="0"/>
              <a:t>l”?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u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l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4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bull</a:t>
            </a:r>
            <a:r>
              <a:rPr lang="en-US" altLang="ko-KR" dirty="0"/>
              <a:t>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u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l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l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“bed”?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9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“bed”?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8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</a:t>
            </a:r>
            <a:r>
              <a:rPr lang="en-US" altLang="ko-KR" dirty="0"/>
              <a:t>ed”?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2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be</a:t>
            </a:r>
            <a:r>
              <a:rPr lang="en-US" altLang="ko-KR" dirty="0"/>
              <a:t>d”?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e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4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be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e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580CF639-D7BE-47F1-8E33-A32F94E63B8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85877" y="4215605"/>
            <a:ext cx="447898" cy="538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1DC4300-91B9-49FB-AD33-2841E1487E02}"/>
              </a:ext>
            </a:extLst>
          </p:cNvPr>
          <p:cNvSpPr txBox="1"/>
          <p:nvPr/>
        </p:nvSpPr>
        <p:spPr>
          <a:xfrm>
            <a:off x="3203690" y="402795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91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be</a:t>
            </a:r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”? </a:t>
            </a:r>
            <a:r>
              <a:rPr lang="en-US" altLang="ko-KR" dirty="0">
                <a:solidFill>
                  <a:srgbClr val="FF0000"/>
                </a:solidFill>
              </a:rPr>
              <a:t>NO!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e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580CF639-D7BE-47F1-8E33-A32F94E63B86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85877" y="4215605"/>
            <a:ext cx="447898" cy="538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1DC4300-91B9-49FB-AD33-2841E1487E02}"/>
              </a:ext>
            </a:extLst>
          </p:cNvPr>
          <p:cNvSpPr txBox="1"/>
          <p:nvPr/>
        </p:nvSpPr>
        <p:spPr>
          <a:xfrm>
            <a:off x="3203690" y="402795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5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“steal”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1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“steal”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3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2D3E9EB-0232-44B5-B6D5-B2342B9C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- </a:t>
            </a:r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5B1D346-D62D-44D0-AA95-4BB4B9D6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13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</a:t>
            </a:r>
            <a:r>
              <a:rPr lang="en-US" altLang="ko-KR" dirty="0">
                <a:solidFill>
                  <a:schemeClr val="accent5"/>
                </a:solidFill>
              </a:rPr>
              <a:t>s</a:t>
            </a:r>
            <a:r>
              <a:rPr lang="en-US" altLang="ko-KR" dirty="0"/>
              <a:t>teal”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s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4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</a:t>
            </a:r>
            <a:r>
              <a:rPr lang="en-US" altLang="ko-KR" dirty="0">
                <a:solidFill>
                  <a:schemeClr val="accent5"/>
                </a:solidFill>
              </a:rPr>
              <a:t>st</a:t>
            </a:r>
            <a:r>
              <a:rPr lang="en-US" altLang="ko-KR" dirty="0"/>
              <a:t>eal”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s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90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</a:t>
            </a:r>
            <a:r>
              <a:rPr lang="en-US" altLang="ko-KR" dirty="0">
                <a:solidFill>
                  <a:schemeClr val="accent5"/>
                </a:solidFill>
              </a:rPr>
              <a:t>st</a:t>
            </a:r>
            <a:r>
              <a:rPr lang="en-US" altLang="ko-KR" dirty="0">
                <a:solidFill>
                  <a:schemeClr val="accent2"/>
                </a:solidFill>
              </a:rPr>
              <a:t>e</a:t>
            </a:r>
            <a:r>
              <a:rPr lang="en-US" altLang="ko-KR" dirty="0"/>
              <a:t>al”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s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4F78F1A-1FCF-45D0-B0B6-958D22B55DEA}"/>
              </a:ext>
            </a:extLst>
          </p:cNvPr>
          <p:cNvSpPr/>
          <p:nvPr/>
        </p:nvSpPr>
        <p:spPr>
          <a:xfrm>
            <a:off x="10290219" y="4135889"/>
            <a:ext cx="504825" cy="504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A414DC54-4E4B-4C45-97DC-8D4BAB7430AF}"/>
              </a:ext>
            </a:extLst>
          </p:cNvPr>
          <p:cNvCxnSpPr>
            <a:cxnSpLocks/>
            <a:stCxn id="121" idx="5"/>
            <a:endCxn id="69" idx="1"/>
          </p:cNvCxnSpPr>
          <p:nvPr/>
        </p:nvCxnSpPr>
        <p:spPr>
          <a:xfrm>
            <a:off x="9581374" y="3958430"/>
            <a:ext cx="782775" cy="2513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0750FB7-FB4D-40CF-9246-B89A8392C84A}"/>
              </a:ext>
            </a:extLst>
          </p:cNvPr>
          <p:cNvSpPr txBox="1"/>
          <p:nvPr/>
        </p:nvSpPr>
        <p:spPr>
          <a:xfrm>
            <a:off x="9794460" y="3679274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e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8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</a:t>
            </a:r>
            <a:r>
              <a:rPr lang="en-US" altLang="ko-KR" dirty="0">
                <a:solidFill>
                  <a:schemeClr val="accent5"/>
                </a:solidFill>
              </a:rPr>
              <a:t>st</a:t>
            </a:r>
            <a:r>
              <a:rPr lang="en-US" altLang="ko-KR" dirty="0">
                <a:solidFill>
                  <a:schemeClr val="accent2"/>
                </a:solidFill>
              </a:rPr>
              <a:t>ea</a:t>
            </a:r>
            <a:r>
              <a:rPr lang="en-US" altLang="ko-KR" dirty="0"/>
              <a:t>l”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s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4F78F1A-1FCF-45D0-B0B6-958D22B55DEA}"/>
              </a:ext>
            </a:extLst>
          </p:cNvPr>
          <p:cNvSpPr/>
          <p:nvPr/>
        </p:nvSpPr>
        <p:spPr>
          <a:xfrm>
            <a:off x="10290219" y="4135889"/>
            <a:ext cx="504825" cy="504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A414DC54-4E4B-4C45-97DC-8D4BAB7430AF}"/>
              </a:ext>
            </a:extLst>
          </p:cNvPr>
          <p:cNvCxnSpPr>
            <a:cxnSpLocks/>
            <a:stCxn id="121" idx="5"/>
            <a:endCxn id="69" idx="1"/>
          </p:cNvCxnSpPr>
          <p:nvPr/>
        </p:nvCxnSpPr>
        <p:spPr>
          <a:xfrm>
            <a:off x="9581374" y="3958430"/>
            <a:ext cx="782775" cy="2513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0750FB7-FB4D-40CF-9246-B89A8392C84A}"/>
              </a:ext>
            </a:extLst>
          </p:cNvPr>
          <p:cNvSpPr txBox="1"/>
          <p:nvPr/>
        </p:nvSpPr>
        <p:spPr>
          <a:xfrm>
            <a:off x="9794460" y="3679274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e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1CA0E6AF-2FA7-45BB-85DD-FEE565524BBB}"/>
              </a:ext>
            </a:extLst>
          </p:cNvPr>
          <p:cNvCxnSpPr>
            <a:cxnSpLocks/>
            <a:stCxn id="69" idx="5"/>
            <a:endCxn id="80" idx="1"/>
          </p:cNvCxnSpPr>
          <p:nvPr/>
        </p:nvCxnSpPr>
        <p:spPr>
          <a:xfrm>
            <a:off x="10721114" y="4566784"/>
            <a:ext cx="481825" cy="2440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A3B9B58-9C07-4567-A191-4D06E1CBEFD9}"/>
              </a:ext>
            </a:extLst>
          </p:cNvPr>
          <p:cNvSpPr txBox="1"/>
          <p:nvPr/>
        </p:nvSpPr>
        <p:spPr>
          <a:xfrm>
            <a:off x="10854067" y="4201014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a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7DB90AC-6EEE-4FEF-8832-8048E14AE00E}"/>
              </a:ext>
            </a:extLst>
          </p:cNvPr>
          <p:cNvSpPr/>
          <p:nvPr/>
        </p:nvSpPr>
        <p:spPr>
          <a:xfrm>
            <a:off x="11129009" y="4736856"/>
            <a:ext cx="504825" cy="504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839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Add string “</a:t>
            </a:r>
            <a:r>
              <a:rPr lang="en-US" altLang="ko-KR" dirty="0">
                <a:solidFill>
                  <a:schemeClr val="accent5"/>
                </a:solidFill>
              </a:rPr>
              <a:t>st</a:t>
            </a:r>
            <a:r>
              <a:rPr lang="en-US" altLang="ko-KR" dirty="0">
                <a:solidFill>
                  <a:schemeClr val="accent2"/>
                </a:solidFill>
              </a:rPr>
              <a:t>eal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s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4F78F1A-1FCF-45D0-B0B6-958D22B55DEA}"/>
              </a:ext>
            </a:extLst>
          </p:cNvPr>
          <p:cNvSpPr/>
          <p:nvPr/>
        </p:nvSpPr>
        <p:spPr>
          <a:xfrm>
            <a:off x="10290219" y="4135889"/>
            <a:ext cx="504825" cy="504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A414DC54-4E4B-4C45-97DC-8D4BAB7430AF}"/>
              </a:ext>
            </a:extLst>
          </p:cNvPr>
          <p:cNvCxnSpPr>
            <a:cxnSpLocks/>
            <a:stCxn id="121" idx="5"/>
            <a:endCxn id="69" idx="1"/>
          </p:cNvCxnSpPr>
          <p:nvPr/>
        </p:nvCxnSpPr>
        <p:spPr>
          <a:xfrm>
            <a:off x="9581374" y="3958430"/>
            <a:ext cx="782775" cy="2513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0750FB7-FB4D-40CF-9246-B89A8392C84A}"/>
              </a:ext>
            </a:extLst>
          </p:cNvPr>
          <p:cNvSpPr txBox="1"/>
          <p:nvPr/>
        </p:nvSpPr>
        <p:spPr>
          <a:xfrm>
            <a:off x="9794460" y="3679274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e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1CA0E6AF-2FA7-45BB-85DD-FEE565524BBB}"/>
              </a:ext>
            </a:extLst>
          </p:cNvPr>
          <p:cNvCxnSpPr>
            <a:cxnSpLocks/>
            <a:stCxn id="69" idx="5"/>
            <a:endCxn id="80" idx="1"/>
          </p:cNvCxnSpPr>
          <p:nvPr/>
        </p:nvCxnSpPr>
        <p:spPr>
          <a:xfrm>
            <a:off x="10721114" y="4566784"/>
            <a:ext cx="481825" cy="2440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8A3B9B58-9C07-4567-A191-4D06E1CBEFD9}"/>
              </a:ext>
            </a:extLst>
          </p:cNvPr>
          <p:cNvSpPr txBox="1"/>
          <p:nvPr/>
        </p:nvSpPr>
        <p:spPr>
          <a:xfrm>
            <a:off x="10854067" y="4201014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a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A7DB90AC-6EEE-4FEF-8832-8048E14AE00E}"/>
              </a:ext>
            </a:extLst>
          </p:cNvPr>
          <p:cNvSpPr/>
          <p:nvPr/>
        </p:nvSpPr>
        <p:spPr>
          <a:xfrm>
            <a:off x="11129009" y="4736856"/>
            <a:ext cx="504825" cy="504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52C75FB8-B6D7-43CB-9CD4-B45CC7105CC8}"/>
              </a:ext>
            </a:extLst>
          </p:cNvPr>
          <p:cNvCxnSpPr>
            <a:cxnSpLocks/>
            <a:stCxn id="80" idx="4"/>
            <a:endCxn id="84" idx="0"/>
          </p:cNvCxnSpPr>
          <p:nvPr/>
        </p:nvCxnSpPr>
        <p:spPr>
          <a:xfrm>
            <a:off x="11381422" y="5241681"/>
            <a:ext cx="8636" cy="6606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BD041F1-7C3F-4D51-BFE7-5DAFC889095F}"/>
              </a:ext>
            </a:extLst>
          </p:cNvPr>
          <p:cNvSpPr txBox="1"/>
          <p:nvPr/>
        </p:nvSpPr>
        <p:spPr>
          <a:xfrm>
            <a:off x="11352010" y="528484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l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390B862-058F-486D-936E-4408564AB0E0}"/>
              </a:ext>
            </a:extLst>
          </p:cNvPr>
          <p:cNvSpPr/>
          <p:nvPr/>
        </p:nvSpPr>
        <p:spPr>
          <a:xfrm>
            <a:off x="11137645" y="5902356"/>
            <a:ext cx="504825" cy="5048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815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947480-8642-4680-8DFF-8CC3CABC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A6AF17-7D52-4B86-A68B-0D8C9645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18C4E6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7BC21C"/>
                </a:solidFill>
                <a:latin typeface="Consolas" panose="020B0609020204030204" pitchFamily="49" charset="0"/>
              </a:rPr>
              <a:t>Trie</a:t>
            </a:r>
            <a:r>
              <a:rPr lang="en-US" altLang="ko-KR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Trie</a:t>
            </a:r>
            <a:r>
              <a:rPr lang="en-US" altLang="ko-KR" sz="1600" dirty="0"/>
              <a:t> *next[</a:t>
            </a:r>
            <a:r>
              <a:rPr lang="en-US" altLang="ko-KR" sz="1600" dirty="0">
                <a:solidFill>
                  <a:srgbClr val="AC80FF"/>
                </a:solidFill>
              </a:rPr>
              <a:t>26</a:t>
            </a:r>
            <a:r>
              <a:rPr lang="en-US" altLang="ko-KR" sz="16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BC21C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7BC21C"/>
                </a:solidFill>
                <a:latin typeface="Consolas" panose="020B0609020204030204" pitchFamily="49" charset="0"/>
              </a:rPr>
              <a:t>Trie</a:t>
            </a:r>
            <a:r>
              <a:rPr lang="en-US" altLang="ko-KR" sz="1600" dirty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>
                <a:solidFill>
                  <a:srgbClr val="18C4E6"/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D9622"/>
                </a:solidFill>
              </a:rPr>
              <a:t>this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AC80FF"/>
                </a:solidFill>
              </a:rPr>
              <a:t>0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F92472"/>
                </a:solidFill>
              </a:rPr>
              <a:t>sizeof</a:t>
            </a:r>
            <a:r>
              <a:rPr lang="en-US" altLang="ko-KR" sz="1600" dirty="0"/>
              <a:t>(this));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18C4E6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7BC21C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18C4E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dirty="0"/>
              <a:t> *str){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92472"/>
                </a:solidFill>
              </a:rPr>
              <a:t>if</a:t>
            </a:r>
            <a:r>
              <a:rPr lang="en-US" altLang="ko-KR" sz="1600" dirty="0"/>
              <a:t>(*str !=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92472"/>
                </a:solidFill>
              </a:rPr>
              <a:t>if</a:t>
            </a:r>
            <a:r>
              <a:rPr lang="en-US" altLang="ko-KR" sz="1600" dirty="0"/>
              <a:t>(next[*str-</a:t>
            </a:r>
            <a:r>
              <a:rPr lang="en-US" altLang="ko-KR" sz="1600" dirty="0">
                <a:solidFill>
                  <a:srgbClr val="DDCD37"/>
                </a:solidFill>
              </a:rPr>
              <a:t>’a’</a:t>
            </a:r>
            <a:r>
              <a:rPr lang="en-US" altLang="ko-KR" sz="1600" dirty="0"/>
              <a:t>] == 0) next[*str-</a:t>
            </a:r>
            <a:r>
              <a:rPr lang="en-US" altLang="ko-KR" sz="1600" dirty="0">
                <a:solidFill>
                  <a:srgbClr val="DDCD37"/>
                </a:solidFill>
              </a:rPr>
              <a:t>'a'</a:t>
            </a:r>
            <a:r>
              <a:rPr lang="en-US" altLang="ko-KR" sz="1600" dirty="0"/>
              <a:t>] = </a:t>
            </a:r>
            <a:r>
              <a:rPr lang="en-US" altLang="ko-KR" sz="1600" dirty="0">
                <a:solidFill>
                  <a:srgbClr val="F92472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18C4E6"/>
                </a:solidFill>
                <a:latin typeface="Consolas" panose="020B0609020204030204" pitchFamily="49" charset="0"/>
              </a:rPr>
              <a:t>Trie</a:t>
            </a:r>
            <a:r>
              <a:rPr lang="en-US" altLang="ko-KR" sz="16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next[*str-</a:t>
            </a:r>
            <a:r>
              <a:rPr lang="en-US" altLang="ko-KR" sz="1600" dirty="0">
                <a:solidFill>
                  <a:srgbClr val="DDCD37"/>
                </a:solidFill>
              </a:rPr>
              <a:t>'a'</a:t>
            </a:r>
            <a:r>
              <a:rPr lang="en-US" altLang="ko-KR" sz="1600" dirty="0"/>
              <a:t>]-&gt;</a:t>
            </a:r>
            <a:r>
              <a:rPr lang="en-US" altLang="ko-KR" sz="1600" dirty="0">
                <a:solidFill>
                  <a:srgbClr val="18C4E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600" dirty="0"/>
              <a:t>(str+</a:t>
            </a:r>
            <a:r>
              <a:rPr lang="en-US" altLang="ko-KR" sz="1600" dirty="0">
                <a:solidFill>
                  <a:srgbClr val="AC80FF"/>
                </a:solidFill>
              </a:rPr>
              <a:t>1</a:t>
            </a:r>
            <a:r>
              <a:rPr lang="en-US" altLang="ko-KR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Trie</a:t>
            </a:r>
            <a:r>
              <a:rPr lang="en-US" altLang="ko-KR" sz="1600" dirty="0"/>
              <a:t> *</a:t>
            </a:r>
            <a:r>
              <a:rPr lang="en-US" altLang="ko-KR" sz="1600" dirty="0">
                <a:solidFill>
                  <a:srgbClr val="7BC21C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18C4E6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dirty="0"/>
              <a:t> *str){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92472"/>
                </a:solidFill>
              </a:rPr>
              <a:t>if</a:t>
            </a:r>
            <a:r>
              <a:rPr lang="en-US" altLang="ko-KR" sz="1600" dirty="0"/>
              <a:t>(*str !=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92472"/>
                </a:solidFill>
              </a:rPr>
              <a:t>if</a:t>
            </a:r>
            <a:r>
              <a:rPr lang="en-US" altLang="ko-KR" sz="1600" dirty="0"/>
              <a:t>(next[*str-</a:t>
            </a:r>
            <a:r>
              <a:rPr lang="en-US" altLang="ko-KR" sz="1600" dirty="0">
                <a:solidFill>
                  <a:srgbClr val="DDCD37"/>
                </a:solidFill>
              </a:rPr>
              <a:t>'a’</a:t>
            </a:r>
            <a:r>
              <a:rPr lang="en-US" altLang="ko-KR" sz="1600" dirty="0"/>
              <a:t>] != 0) </a:t>
            </a:r>
            <a:r>
              <a:rPr lang="en-US" altLang="ko-KR" sz="1600" dirty="0">
                <a:solidFill>
                  <a:srgbClr val="F92472"/>
                </a:solidFill>
              </a:rPr>
              <a:t>return</a:t>
            </a:r>
            <a:r>
              <a:rPr lang="en-US" altLang="ko-KR" sz="1600" dirty="0"/>
              <a:t> next[*str-</a:t>
            </a:r>
            <a:r>
              <a:rPr lang="en-US" altLang="ko-KR" sz="1600" dirty="0">
                <a:solidFill>
                  <a:srgbClr val="DDCD37"/>
                </a:solidFill>
              </a:rPr>
              <a:t>'a'</a:t>
            </a:r>
            <a:r>
              <a:rPr lang="en-US" altLang="ko-KR" sz="1600" dirty="0"/>
              <a:t>]-&gt;</a:t>
            </a:r>
            <a:r>
              <a:rPr lang="en-US" altLang="ko-KR" sz="1600" dirty="0">
                <a:solidFill>
                  <a:srgbClr val="18C4E6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600" dirty="0"/>
              <a:t>(str+</a:t>
            </a:r>
            <a:r>
              <a:rPr lang="en-US" altLang="ko-KR" sz="1600" dirty="0">
                <a:solidFill>
                  <a:srgbClr val="AC80FF"/>
                </a:solidFill>
              </a:rPr>
              <a:t>1</a:t>
            </a:r>
            <a:r>
              <a:rPr lang="en-US" altLang="ko-KR" sz="1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>
                <a:solidFill>
                  <a:srgbClr val="F92472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AC80FF"/>
                </a:solidFill>
              </a:rPr>
              <a:t>0</a:t>
            </a:r>
            <a:r>
              <a:rPr lang="en-US" altLang="ko-KR" sz="1600" dirty="0"/>
              <a:t>; </a:t>
            </a:r>
            <a:r>
              <a:rPr lang="en-US" altLang="ko-KR" sz="1600" dirty="0">
                <a:solidFill>
                  <a:srgbClr val="74705D"/>
                </a:solidFill>
              </a:rPr>
              <a:t>// fail to find str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92472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D9622"/>
                </a:solidFill>
              </a:rPr>
              <a:t>this</a:t>
            </a:r>
            <a:r>
              <a:rPr lang="en-US" altLang="ko-KR" sz="1600" dirty="0"/>
              <a:t>; </a:t>
            </a:r>
            <a:r>
              <a:rPr lang="en-US" altLang="ko-KR" sz="1600" dirty="0">
                <a:solidFill>
                  <a:srgbClr val="74705D"/>
                </a:solidFill>
              </a:rPr>
              <a:t>//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600" dirty="0"/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584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A38D4C56-A823-455A-AC66-F0DEBBE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3E38B9F-CDD9-4856-90C0-8EFD8F1E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prefix tree</a:t>
            </a:r>
          </a:p>
          <a:p>
            <a:endParaRPr lang="en-US" altLang="ko-KR" dirty="0"/>
          </a:p>
          <a:p>
            <a:r>
              <a:rPr lang="en-US" altLang="ko-KR" dirty="0"/>
              <a:t>Use to find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3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7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0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“bull”?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5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“bull”?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b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9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</a:t>
            </a:r>
            <a:r>
              <a:rPr lang="en-US" altLang="ko-KR" dirty="0"/>
              <a:t>ull”?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u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2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A3734E-B827-4D66-A50C-6E081D46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r>
              <a:rPr lang="en-US" altLang="ko-KR" dirty="0"/>
              <a:t> _ Is there string “</a:t>
            </a:r>
            <a:r>
              <a:rPr lang="en-US" altLang="ko-KR" dirty="0">
                <a:solidFill>
                  <a:schemeClr val="accent5"/>
                </a:solidFill>
              </a:rPr>
              <a:t>bu</a:t>
            </a:r>
            <a:r>
              <a:rPr lang="en-US" altLang="ko-KR" dirty="0"/>
              <a:t>ll”?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C2808B1-36AA-417A-A509-5B141E60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= {bear, bell, bid, bull, buy, sell, stock, stop}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2BFE9148-55C4-460B-807D-83420A979D3C}"/>
              </a:ext>
            </a:extLst>
          </p:cNvPr>
          <p:cNvSpPr/>
          <p:nvPr/>
        </p:nvSpPr>
        <p:spPr>
          <a:xfrm>
            <a:off x="5985900" y="2233612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</a:t>
            </a:r>
            <a:endParaRPr lang="ko-KR" altLang="en-US" sz="2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E83AED3B-2CE3-43F6-9907-FC9FD081CDC0}"/>
              </a:ext>
            </a:extLst>
          </p:cNvPr>
          <p:cNvSpPr/>
          <p:nvPr/>
        </p:nvSpPr>
        <p:spPr>
          <a:xfrm>
            <a:off x="3807507" y="2924175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887981BB-D0B0-4AD5-B1DA-7006F97E2418}"/>
              </a:ext>
            </a:extLst>
          </p:cNvPr>
          <p:cNvSpPr/>
          <p:nvPr/>
        </p:nvSpPr>
        <p:spPr>
          <a:xfrm>
            <a:off x="2654982" y="378471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79277F79-B8E8-4E61-BF51-6D27E0FEDC0A}"/>
              </a:ext>
            </a:extLst>
          </p:cNvPr>
          <p:cNvSpPr/>
          <p:nvPr/>
        </p:nvSpPr>
        <p:spPr>
          <a:xfrm>
            <a:off x="1562100" y="4753768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EB302937-3CD9-45A0-A6FB-AA66F892581F}"/>
              </a:ext>
            </a:extLst>
          </p:cNvPr>
          <p:cNvSpPr/>
          <p:nvPr/>
        </p:nvSpPr>
        <p:spPr>
          <a:xfrm>
            <a:off x="719137" y="556736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82A3E16E-852E-408A-90E4-1C7957DFBD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238402" y="2664507"/>
            <a:ext cx="1821428" cy="33359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0EF75081-DA96-466E-95CF-1E7DFBFC7C9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085877" y="3355070"/>
            <a:ext cx="795560" cy="503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C32EB42B-6D99-48FE-A4A2-304247284A7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1992995" y="4215605"/>
            <a:ext cx="735917" cy="6120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4E8FFFB7-F139-401C-977A-7765EF431862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150032" y="5184663"/>
            <a:ext cx="485998" cy="4566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D1FCD9B-37A2-4368-8B43-DF9E63B46CA7}"/>
              </a:ext>
            </a:extLst>
          </p:cNvPr>
          <p:cNvSpPr txBox="1"/>
          <p:nvPr/>
        </p:nvSpPr>
        <p:spPr>
          <a:xfrm>
            <a:off x="4966834" y="236623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b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9BFEE3D-0B88-4821-9854-B35BCE0B64D6}"/>
              </a:ext>
            </a:extLst>
          </p:cNvPr>
          <p:cNvSpPr txBox="1"/>
          <p:nvPr/>
        </p:nvSpPr>
        <p:spPr>
          <a:xfrm>
            <a:off x="3306365" y="314519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97C34BA-EF8A-4400-925B-B8AB90930265}"/>
              </a:ext>
            </a:extLst>
          </p:cNvPr>
          <p:cNvSpPr txBox="1"/>
          <p:nvPr/>
        </p:nvSpPr>
        <p:spPr>
          <a:xfrm>
            <a:off x="2121471" y="4059986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a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4663F37-74C1-4B66-8109-F01E5091F26F}"/>
              </a:ext>
            </a:extLst>
          </p:cNvPr>
          <p:cNvSpPr txBox="1"/>
          <p:nvPr/>
        </p:nvSpPr>
        <p:spPr>
          <a:xfrm>
            <a:off x="1158366" y="498992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r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A21E03AD-C18C-481D-A461-7816960716EB}"/>
              </a:ext>
            </a:extLst>
          </p:cNvPr>
          <p:cNvSpPr/>
          <p:nvPr/>
        </p:nvSpPr>
        <p:spPr>
          <a:xfrm>
            <a:off x="2612008" y="490815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6D04127A-5515-4D26-9EBA-4DAE3414F94B}"/>
              </a:ext>
            </a:extLst>
          </p:cNvPr>
          <p:cNvSpPr/>
          <p:nvPr/>
        </p:nvSpPr>
        <p:spPr>
          <a:xfrm>
            <a:off x="1900203" y="571236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9C31B420-378E-404E-B63C-D5A5D9636CFD}"/>
              </a:ext>
            </a:extLst>
          </p:cNvPr>
          <p:cNvCxnSpPr>
            <a:cxnSpLocks/>
            <a:stCxn id="6" idx="4"/>
            <a:endCxn id="45" idx="0"/>
          </p:cNvCxnSpPr>
          <p:nvPr/>
        </p:nvCxnSpPr>
        <p:spPr>
          <a:xfrm flipH="1">
            <a:off x="2864421" y="4289535"/>
            <a:ext cx="42974" cy="6186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F51FA449-3B88-49A1-926C-7A05559B2A9B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2331098" y="5339048"/>
            <a:ext cx="354840" cy="4472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199FC15-16F2-4BEF-97DB-1C96BF775A77}"/>
              </a:ext>
            </a:extLst>
          </p:cNvPr>
          <p:cNvSpPr txBox="1"/>
          <p:nvPr/>
        </p:nvSpPr>
        <p:spPr>
          <a:xfrm>
            <a:off x="2908585" y="4296071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3F16A25-A215-41E0-8FB9-3BF66C92213A}"/>
              </a:ext>
            </a:extLst>
          </p:cNvPr>
          <p:cNvSpPr txBox="1"/>
          <p:nvPr/>
        </p:nvSpPr>
        <p:spPr>
          <a:xfrm>
            <a:off x="2471369" y="5383223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595EAE1B-F311-4A48-91CD-8E76C40F2BB6}"/>
              </a:ext>
            </a:extLst>
          </p:cNvPr>
          <p:cNvSpPr/>
          <p:nvPr/>
        </p:nvSpPr>
        <p:spPr>
          <a:xfrm>
            <a:off x="3957303" y="403236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169F3DA1-B01F-4866-99BB-802A916D2EA5}"/>
              </a:ext>
            </a:extLst>
          </p:cNvPr>
          <p:cNvSpPr/>
          <p:nvPr/>
        </p:nvSpPr>
        <p:spPr>
          <a:xfrm>
            <a:off x="3957303" y="5146644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F8248BBB-D58F-430A-91D1-23D692636700}"/>
              </a:ext>
            </a:extLst>
          </p:cNvPr>
          <p:cNvCxnSpPr>
            <a:cxnSpLocks/>
            <a:stCxn id="5" idx="4"/>
            <a:endCxn id="63" idx="0"/>
          </p:cNvCxnSpPr>
          <p:nvPr/>
        </p:nvCxnSpPr>
        <p:spPr>
          <a:xfrm>
            <a:off x="4059920" y="3429000"/>
            <a:ext cx="149796" cy="6033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F75DD0BF-4D36-4A5A-96F5-7C434274C049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>
            <a:off x="4209716" y="4537185"/>
            <a:ext cx="0" cy="6094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8B7BCB76-69AD-42DB-BB7D-F6F14FCCA6BF}"/>
              </a:ext>
            </a:extLst>
          </p:cNvPr>
          <p:cNvSpPr txBox="1"/>
          <p:nvPr/>
        </p:nvSpPr>
        <p:spPr>
          <a:xfrm>
            <a:off x="3839432" y="345783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i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0F9380C-715A-429A-9B9C-F1E36AF29D7F}"/>
              </a:ext>
            </a:extLst>
          </p:cNvPr>
          <p:cNvSpPr txBox="1"/>
          <p:nvPr/>
        </p:nvSpPr>
        <p:spPr>
          <a:xfrm>
            <a:off x="3881437" y="4586418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d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5B7B54E8-59D8-4A3F-8348-FFF72A028D6C}"/>
              </a:ext>
            </a:extLst>
          </p:cNvPr>
          <p:cNvSpPr/>
          <p:nvPr/>
        </p:nvSpPr>
        <p:spPr>
          <a:xfrm>
            <a:off x="5081586" y="3748881"/>
            <a:ext cx="504825" cy="5048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5B53E1A-BD49-4EFB-A52F-56285B08C354}"/>
              </a:ext>
            </a:extLst>
          </p:cNvPr>
          <p:cNvSpPr/>
          <p:nvPr/>
        </p:nvSpPr>
        <p:spPr>
          <a:xfrm>
            <a:off x="5081587" y="479567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5B5F188C-CB2D-41E5-A06C-9266929AEB93}"/>
              </a:ext>
            </a:extLst>
          </p:cNvPr>
          <p:cNvSpPr/>
          <p:nvPr/>
        </p:nvSpPr>
        <p:spPr>
          <a:xfrm>
            <a:off x="5102571" y="5692251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xmlns="" id="{7123C2AE-7217-4BF6-8C20-03DAA0770B53}"/>
              </a:ext>
            </a:extLst>
          </p:cNvPr>
          <p:cNvCxnSpPr>
            <a:cxnSpLocks/>
            <a:stCxn id="5" idx="5"/>
            <a:endCxn id="76" idx="1"/>
          </p:cNvCxnSpPr>
          <p:nvPr/>
        </p:nvCxnSpPr>
        <p:spPr>
          <a:xfrm>
            <a:off x="4238402" y="3355070"/>
            <a:ext cx="917114" cy="46774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xmlns="" id="{74FCC768-FF9A-4F35-9027-BFDFB2F21D95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5333999" y="4253706"/>
            <a:ext cx="1" cy="5419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CADE8F85-799C-4785-BDD2-88EDC78A7B28}"/>
              </a:ext>
            </a:extLst>
          </p:cNvPr>
          <p:cNvCxnSpPr>
            <a:cxnSpLocks/>
            <a:stCxn id="77" idx="4"/>
            <a:endCxn id="78" idx="0"/>
          </p:cNvCxnSpPr>
          <p:nvPr/>
        </p:nvCxnSpPr>
        <p:spPr>
          <a:xfrm>
            <a:off x="5334000" y="5300495"/>
            <a:ext cx="20984" cy="3917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3A22841-A551-4976-8C2C-7B4D071838E5}"/>
              </a:ext>
            </a:extLst>
          </p:cNvPr>
          <p:cNvSpPr txBox="1"/>
          <p:nvPr/>
        </p:nvSpPr>
        <p:spPr>
          <a:xfrm>
            <a:off x="4634992" y="3176587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</a:rPr>
              <a:t>u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B443908-3F5F-4A1F-BCF5-A04537BC72AF}"/>
              </a:ext>
            </a:extLst>
          </p:cNvPr>
          <p:cNvSpPr txBox="1"/>
          <p:nvPr/>
        </p:nvSpPr>
        <p:spPr>
          <a:xfrm>
            <a:off x="5000399" y="4222229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70DB7909-3583-49E9-A5CE-4CD680D50E5F}"/>
              </a:ext>
            </a:extLst>
          </p:cNvPr>
          <p:cNvSpPr txBox="1"/>
          <p:nvPr/>
        </p:nvSpPr>
        <p:spPr>
          <a:xfrm>
            <a:off x="5007095" y="5220752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E67250F5-D61F-4A78-8C75-D659DA1B6026}"/>
              </a:ext>
            </a:extLst>
          </p:cNvPr>
          <p:cNvSpPr/>
          <p:nvPr/>
        </p:nvSpPr>
        <p:spPr>
          <a:xfrm>
            <a:off x="5985900" y="4834223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xmlns="" id="{0BC7F847-E34E-4477-9F0E-58109C1B78A7}"/>
              </a:ext>
            </a:extLst>
          </p:cNvPr>
          <p:cNvCxnSpPr>
            <a:cxnSpLocks/>
            <a:stCxn id="76" idx="5"/>
            <a:endCxn id="99" idx="1"/>
          </p:cNvCxnSpPr>
          <p:nvPr/>
        </p:nvCxnSpPr>
        <p:spPr>
          <a:xfrm>
            <a:off x="5512481" y="4179776"/>
            <a:ext cx="547349" cy="7283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C54910-74E6-4C62-96B5-B82C83FA200C}"/>
              </a:ext>
            </a:extLst>
          </p:cNvPr>
          <p:cNvSpPr txBox="1"/>
          <p:nvPr/>
        </p:nvSpPr>
        <p:spPr>
          <a:xfrm>
            <a:off x="5743909" y="4111270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y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2D6906E0-759B-4367-BA67-188BA6104186}"/>
              </a:ext>
            </a:extLst>
          </p:cNvPr>
          <p:cNvSpPr/>
          <p:nvPr/>
        </p:nvSpPr>
        <p:spPr>
          <a:xfrm>
            <a:off x="8128452" y="292417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68FFF8D-6B3D-4BF0-AF66-FB5C44B90F8C}"/>
              </a:ext>
            </a:extLst>
          </p:cNvPr>
          <p:cNvSpPr txBox="1"/>
          <p:nvPr/>
        </p:nvSpPr>
        <p:spPr>
          <a:xfrm>
            <a:off x="7398371" y="24336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s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xmlns="" id="{8FD0AE59-8546-4295-A2AD-4596C5B9A8F5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6416795" y="2664507"/>
            <a:ext cx="1785587" cy="333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D9762E9E-7644-43AF-8D2E-3EEBC24DBC80}"/>
              </a:ext>
            </a:extLst>
          </p:cNvPr>
          <p:cNvSpPr/>
          <p:nvPr/>
        </p:nvSpPr>
        <p:spPr>
          <a:xfrm>
            <a:off x="7368445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xmlns="" id="{F85DCE6D-05F8-42B3-A0E6-B0113D050B51}"/>
              </a:ext>
            </a:extLst>
          </p:cNvPr>
          <p:cNvSpPr/>
          <p:nvPr/>
        </p:nvSpPr>
        <p:spPr>
          <a:xfrm>
            <a:off x="7368445" y="453718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AAFD9836-C9BA-46E0-92D7-AFE99E8F3A8E}"/>
              </a:ext>
            </a:extLst>
          </p:cNvPr>
          <p:cNvSpPr/>
          <p:nvPr/>
        </p:nvSpPr>
        <p:spPr>
          <a:xfrm>
            <a:off x="7368445" y="549489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6A4D204-9744-465A-ACD3-E3016B19FD7B}"/>
              </a:ext>
            </a:extLst>
          </p:cNvPr>
          <p:cNvSpPr/>
          <p:nvPr/>
        </p:nvSpPr>
        <p:spPr>
          <a:xfrm>
            <a:off x="9150479" y="35275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xmlns="" id="{6082DA23-1CF8-4DEF-860D-FB59C39CA93B}"/>
              </a:ext>
            </a:extLst>
          </p:cNvPr>
          <p:cNvSpPr/>
          <p:nvPr/>
        </p:nvSpPr>
        <p:spPr>
          <a:xfrm>
            <a:off x="9143222" y="4388302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id="{1DF0F8FD-E197-48AC-82F8-1DE84C3C8255}"/>
              </a:ext>
            </a:extLst>
          </p:cNvPr>
          <p:cNvSpPr/>
          <p:nvPr/>
        </p:nvSpPr>
        <p:spPr>
          <a:xfrm>
            <a:off x="9143222" y="522944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9DA8608C-DE1C-4668-807A-7A5D6AB4569A}"/>
              </a:ext>
            </a:extLst>
          </p:cNvPr>
          <p:cNvSpPr/>
          <p:nvPr/>
        </p:nvSpPr>
        <p:spPr>
          <a:xfrm>
            <a:off x="9143222" y="6217190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xmlns="" id="{1F27DF3A-E37D-421B-93A0-C37AC2D33734}"/>
              </a:ext>
            </a:extLst>
          </p:cNvPr>
          <p:cNvSpPr/>
          <p:nvPr/>
        </p:nvSpPr>
        <p:spPr>
          <a:xfrm>
            <a:off x="10377487" y="5086635"/>
            <a:ext cx="504825" cy="5048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58BCC53F-AFB1-48A0-A08F-48F8745C2D9E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7799340" y="3355070"/>
            <a:ext cx="403042" cy="2463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DB924482-614D-4860-912F-61F958501C60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7620858" y="4032360"/>
            <a:ext cx="0" cy="5048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xmlns="" id="{4BA6A6E9-35E4-4F90-A651-EF4F3ED472A2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>
            <a:off x="7620858" y="5042010"/>
            <a:ext cx="0" cy="4528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xmlns="" id="{D7ABA030-DAEB-4BDB-A0C1-53930BE0CC16}"/>
              </a:ext>
            </a:extLst>
          </p:cNvPr>
          <p:cNvCxnSpPr>
            <a:cxnSpLocks/>
            <a:stCxn id="111" idx="5"/>
            <a:endCxn id="121" idx="2"/>
          </p:cNvCxnSpPr>
          <p:nvPr/>
        </p:nvCxnSpPr>
        <p:spPr>
          <a:xfrm>
            <a:off x="8559347" y="3355070"/>
            <a:ext cx="591132" cy="4248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xmlns="" id="{538E0ACE-2C94-4422-830E-5D4A0051AEA5}"/>
              </a:ext>
            </a:extLst>
          </p:cNvPr>
          <p:cNvCxnSpPr>
            <a:cxnSpLocks/>
            <a:stCxn id="121" idx="4"/>
            <a:endCxn id="122" idx="0"/>
          </p:cNvCxnSpPr>
          <p:nvPr/>
        </p:nvCxnSpPr>
        <p:spPr>
          <a:xfrm flipH="1">
            <a:off x="9395635" y="4032360"/>
            <a:ext cx="7257" cy="3559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xmlns="" id="{FC4BD401-6FEC-47EB-9E18-549056D16EA3}"/>
              </a:ext>
            </a:extLst>
          </p:cNvPr>
          <p:cNvCxnSpPr>
            <a:cxnSpLocks/>
            <a:stCxn id="122" idx="4"/>
            <a:endCxn id="123" idx="0"/>
          </p:cNvCxnSpPr>
          <p:nvPr/>
        </p:nvCxnSpPr>
        <p:spPr>
          <a:xfrm>
            <a:off x="9395635" y="4893127"/>
            <a:ext cx="0" cy="336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xmlns="" id="{C8963E35-7467-4CC5-A1CE-CFAAAE86FA3C}"/>
              </a:ext>
            </a:extLst>
          </p:cNvPr>
          <p:cNvCxnSpPr>
            <a:cxnSpLocks/>
            <a:stCxn id="123" idx="4"/>
            <a:endCxn id="124" idx="0"/>
          </p:cNvCxnSpPr>
          <p:nvPr/>
        </p:nvCxnSpPr>
        <p:spPr>
          <a:xfrm>
            <a:off x="9395635" y="5734270"/>
            <a:ext cx="0" cy="4829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xmlns="" id="{649A6B7F-2B6D-4E31-8D1E-08487BD48C0C}"/>
              </a:ext>
            </a:extLst>
          </p:cNvPr>
          <p:cNvCxnSpPr>
            <a:cxnSpLocks/>
            <a:stCxn id="122" idx="5"/>
            <a:endCxn id="126" idx="1"/>
          </p:cNvCxnSpPr>
          <p:nvPr/>
        </p:nvCxnSpPr>
        <p:spPr>
          <a:xfrm>
            <a:off x="9574117" y="4819197"/>
            <a:ext cx="877300" cy="3413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14B39C3A-8FE3-42D0-B9B5-FC6CB61EBD6F}"/>
              </a:ext>
            </a:extLst>
          </p:cNvPr>
          <p:cNvSpPr txBox="1"/>
          <p:nvPr/>
        </p:nvSpPr>
        <p:spPr>
          <a:xfrm>
            <a:off x="7734244" y="30442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e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A4C681F-8A83-4BAC-A698-1778140C1CEC}"/>
              </a:ext>
            </a:extLst>
          </p:cNvPr>
          <p:cNvSpPr txBox="1"/>
          <p:nvPr/>
        </p:nvSpPr>
        <p:spPr>
          <a:xfrm>
            <a:off x="7582193" y="3989459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0C9E5C95-EA0E-4596-8A5F-73607AD9C89E}"/>
              </a:ext>
            </a:extLst>
          </p:cNvPr>
          <p:cNvSpPr txBox="1"/>
          <p:nvPr/>
        </p:nvSpPr>
        <p:spPr>
          <a:xfrm>
            <a:off x="7582193" y="502776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l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8703498D-A1AD-43DE-8E46-1BA2439107B7}"/>
              </a:ext>
            </a:extLst>
          </p:cNvPr>
          <p:cNvSpPr txBox="1"/>
          <p:nvPr/>
        </p:nvSpPr>
        <p:spPr>
          <a:xfrm>
            <a:off x="8774905" y="3121371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t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8E8DC958-75BB-4C1E-A219-1C93AB463629}"/>
              </a:ext>
            </a:extLst>
          </p:cNvPr>
          <p:cNvSpPr txBox="1"/>
          <p:nvPr/>
        </p:nvSpPr>
        <p:spPr>
          <a:xfrm>
            <a:off x="8955435" y="393461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o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949C1928-027B-4B42-A7F3-3873CC0F7E7C}"/>
              </a:ext>
            </a:extLst>
          </p:cNvPr>
          <p:cNvSpPr txBox="1"/>
          <p:nvPr/>
        </p:nvSpPr>
        <p:spPr>
          <a:xfrm>
            <a:off x="8955435" y="476154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c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4222838-4DC4-41C0-9E75-B76BC48517F2}"/>
              </a:ext>
            </a:extLst>
          </p:cNvPr>
          <p:cNvSpPr txBox="1"/>
          <p:nvPr/>
        </p:nvSpPr>
        <p:spPr>
          <a:xfrm>
            <a:off x="8955435" y="5713830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k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3B1613B9-26FC-4DB4-B340-1D5DCE6958CA}"/>
              </a:ext>
            </a:extLst>
          </p:cNvPr>
          <p:cNvSpPr txBox="1"/>
          <p:nvPr/>
        </p:nvSpPr>
        <p:spPr>
          <a:xfrm>
            <a:off x="9834465" y="4502508"/>
            <a:ext cx="30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/>
                </a:solidFill>
              </a:rPr>
              <a:t>p</a:t>
            </a:r>
            <a:endParaRPr lang="ko-KR" alt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9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1120</Words>
  <Application>Microsoft Macintosh PowerPoint</Application>
  <PresentationFormat>와이드스크린</PresentationFormat>
  <Paragraphs>516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Consolas</vt:lpstr>
      <vt:lpstr>Office 테마</vt:lpstr>
      <vt:lpstr>SNS</vt:lpstr>
      <vt:lpstr>Data Structure - Trie</vt:lpstr>
      <vt:lpstr>Trie</vt:lpstr>
      <vt:lpstr>Trie</vt:lpstr>
      <vt:lpstr>Trie</vt:lpstr>
      <vt:lpstr>Trie _ Is there string “bull”?</vt:lpstr>
      <vt:lpstr>Trie _ Is there string “bull”?</vt:lpstr>
      <vt:lpstr>Trie _ Is there string “bull”?</vt:lpstr>
      <vt:lpstr>Trie _ Is there string “bull”?</vt:lpstr>
      <vt:lpstr>Trie _ Is there string “bull”?</vt:lpstr>
      <vt:lpstr>Trie _ Is there string “bull”?</vt:lpstr>
      <vt:lpstr>Trie _ Is there string “bed”?</vt:lpstr>
      <vt:lpstr>Trie _ Is there string “bed”?</vt:lpstr>
      <vt:lpstr>Trie _ Is there string “bed”?</vt:lpstr>
      <vt:lpstr>Trie _ Is there string “bed”?</vt:lpstr>
      <vt:lpstr>Trie _ Is there string “bed”?</vt:lpstr>
      <vt:lpstr>Trie _ Is there string “bed”? NO!</vt:lpstr>
      <vt:lpstr>Trie _ Add string “steal”</vt:lpstr>
      <vt:lpstr>Trie _ Add string “steal”</vt:lpstr>
      <vt:lpstr>Trie _ Add string “steal”</vt:lpstr>
      <vt:lpstr>Trie _ Add string “steal”</vt:lpstr>
      <vt:lpstr>Trie _ Add string “steal”</vt:lpstr>
      <vt:lpstr>Trie _ Add string “steal”</vt:lpstr>
      <vt:lpstr>Trie _ Add string “steal”</vt:lpstr>
      <vt:lpstr>Trie _ Code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Calculator 2</dc:title>
  <dc:creator>태양 김</dc:creator>
  <cp:lastModifiedBy>Microsoft Office 사용자</cp:lastModifiedBy>
  <cp:revision>237</cp:revision>
  <dcterms:created xsi:type="dcterms:W3CDTF">2019-06-18T01:25:54Z</dcterms:created>
  <dcterms:modified xsi:type="dcterms:W3CDTF">2019-12-12T02:06:23Z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