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21"/>
  </p:notesMasterIdLst>
  <p:handoutMasterIdLst>
    <p:handoutMasterId r:id="rId22"/>
  </p:handoutMasterIdLst>
  <p:sldIdLst>
    <p:sldId id="272" r:id="rId4"/>
    <p:sldId id="257" r:id="rId5"/>
    <p:sldId id="258" r:id="rId6"/>
    <p:sldId id="259" r:id="rId7"/>
    <p:sldId id="274" r:id="rId8"/>
    <p:sldId id="275" r:id="rId9"/>
    <p:sldId id="260" r:id="rId10"/>
    <p:sldId id="261" r:id="rId11"/>
    <p:sldId id="262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94" y="-16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  <p:sldLayoutId id="2147484346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GIT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Topic 1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Subtopic 1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Subtopic 2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Subtopic 3</a:t>
            </a:r>
          </a:p>
          <a:p>
            <a:pPr eaLnBrk="1" hangingPunct="1">
              <a:defRPr/>
            </a:pPr>
            <a:endParaRPr lang="en-US" sz="1450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Topic 2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1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2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3</a:t>
            </a:r>
          </a:p>
          <a:p>
            <a:pPr marL="576263" indent="-174625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Topic 3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1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2</a:t>
            </a: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Subtopic 3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Table of contents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319</Words>
  <Application>Microsoft Office PowerPoint</Application>
  <PresentationFormat>On-screen Show (4:3)</PresentationFormat>
  <Paragraphs>84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1_Office Theme</vt:lpstr>
      <vt:lpstr>2_Office Theme</vt:lpstr>
      <vt:lpstr>Getting started with GIT</vt:lpstr>
      <vt:lpstr>Table of contents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This is dummy title</vt:lpstr>
      <vt:lpstr>This is dummy topic</vt:lpstr>
      <vt:lpstr>This is dummy title</vt:lpstr>
      <vt:lpstr>This is dummy headline</vt:lpstr>
      <vt:lpstr>This is Agenda slide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Sopan Shirdhonkar</cp:lastModifiedBy>
  <cp:revision>299</cp:revision>
  <dcterms:created xsi:type="dcterms:W3CDTF">2009-07-20T04:26:09Z</dcterms:created>
  <dcterms:modified xsi:type="dcterms:W3CDTF">2014-12-08T04:49:51Z</dcterms:modified>
</cp:coreProperties>
</file>