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5C03-5AD5-4C52-BBAB-78378CB8412F}" type="datetimeFigureOut">
              <a:rPr lang="en-US" smtClean="0"/>
              <a:t>11/21/2014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DC6BD-971F-45AE-B7A0-6E48C2046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370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5C03-5AD5-4C52-BBAB-78378CB8412F}" type="datetimeFigureOut">
              <a:rPr lang="en-US" smtClean="0"/>
              <a:t>11/21/2014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DC6BD-971F-45AE-B7A0-6E48C2046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957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5C03-5AD5-4C52-BBAB-78378CB8412F}" type="datetimeFigureOut">
              <a:rPr lang="en-US" smtClean="0"/>
              <a:t>11/21/2014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DC6BD-971F-45AE-B7A0-6E48C2046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401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5C03-5AD5-4C52-BBAB-78378CB8412F}" type="datetimeFigureOut">
              <a:rPr lang="en-US" smtClean="0"/>
              <a:t>11/21/2014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DC6BD-971F-45AE-B7A0-6E48C2046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395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5C03-5AD5-4C52-BBAB-78378CB8412F}" type="datetimeFigureOut">
              <a:rPr lang="en-US" smtClean="0"/>
              <a:t>11/21/2014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DC6BD-971F-45AE-B7A0-6E48C2046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589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5C03-5AD5-4C52-BBAB-78378CB8412F}" type="datetimeFigureOut">
              <a:rPr lang="en-US" smtClean="0"/>
              <a:t>11/21/2014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DC6BD-971F-45AE-B7A0-6E48C2046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652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5C03-5AD5-4C52-BBAB-78378CB8412F}" type="datetimeFigureOut">
              <a:rPr lang="en-US" smtClean="0"/>
              <a:t>11/21/2014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DC6BD-971F-45AE-B7A0-6E48C2046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701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5C03-5AD5-4C52-BBAB-78378CB8412F}" type="datetimeFigureOut">
              <a:rPr lang="en-US" smtClean="0"/>
              <a:t>11/21/2014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DC6BD-971F-45AE-B7A0-6E48C2046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545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5C03-5AD5-4C52-BBAB-78378CB8412F}" type="datetimeFigureOut">
              <a:rPr lang="en-US" smtClean="0"/>
              <a:t>11/21/2014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DC6BD-971F-45AE-B7A0-6E48C2046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866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5C03-5AD5-4C52-BBAB-78378CB8412F}" type="datetimeFigureOut">
              <a:rPr lang="en-US" smtClean="0"/>
              <a:t>11/21/2014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DC6BD-971F-45AE-B7A0-6E48C2046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45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5C03-5AD5-4C52-BBAB-78378CB8412F}" type="datetimeFigureOut">
              <a:rPr lang="en-US" smtClean="0"/>
              <a:t>11/21/2014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DC6BD-971F-45AE-B7A0-6E48C2046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465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D5C03-5AD5-4C52-BBAB-78378CB8412F}" type="datetimeFigureOut">
              <a:rPr lang="en-US" smtClean="0"/>
              <a:t>11/21/2014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5DC6BD-971F-45AE-B7A0-6E48C2046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731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813" y="747713"/>
            <a:ext cx="3547978" cy="420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2203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12071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12071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12071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1207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975" y="823913"/>
            <a:ext cx="6496050" cy="521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6076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914400"/>
            <a:ext cx="5629275" cy="506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H="1">
            <a:off x="4876800" y="532222"/>
            <a:ext cx="838200" cy="533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638800" y="381000"/>
            <a:ext cx="10365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Project Name</a:t>
            </a:r>
            <a:endParaRPr lang="en-US" sz="1200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581400" y="1219200"/>
            <a:ext cx="1905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430971" y="1066800"/>
            <a:ext cx="7412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Interface</a:t>
            </a:r>
            <a:endParaRPr lang="en-US" sz="1200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133600" y="1343799"/>
            <a:ext cx="609600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447800" y="1191878"/>
            <a:ext cx="7462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TestSuite</a:t>
            </a:r>
            <a:endParaRPr lang="en-US" sz="1200" dirty="0"/>
          </a:p>
        </p:txBody>
      </p:sp>
      <p:sp>
        <p:nvSpPr>
          <p:cNvPr id="24" name="Oval 23"/>
          <p:cNvSpPr/>
          <p:nvPr/>
        </p:nvSpPr>
        <p:spPr>
          <a:xfrm>
            <a:off x="3352800" y="1752600"/>
            <a:ext cx="1676400" cy="2286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5029200" y="1752600"/>
            <a:ext cx="914400" cy="16230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867400" y="1600200"/>
            <a:ext cx="22829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Test Step and Naming Convention</a:t>
            </a:r>
            <a:endParaRPr lang="en-US" sz="1200" dirty="0"/>
          </a:p>
        </p:txBody>
      </p:sp>
      <p:sp>
        <p:nvSpPr>
          <p:cNvPr id="29" name="Oval 28"/>
          <p:cNvSpPr/>
          <p:nvPr/>
        </p:nvSpPr>
        <p:spPr>
          <a:xfrm>
            <a:off x="3359727" y="2590800"/>
            <a:ext cx="2098964" cy="3048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5486101" y="2596965"/>
            <a:ext cx="914400" cy="16230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324301" y="2444565"/>
            <a:ext cx="22551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Compare script (Response check)</a:t>
            </a:r>
            <a:endParaRPr lang="en-US" sz="1200" dirty="0"/>
          </a:p>
        </p:txBody>
      </p:sp>
      <p:cxnSp>
        <p:nvCxnSpPr>
          <p:cNvPr id="32" name="Curved Connector 31"/>
          <p:cNvCxnSpPr>
            <a:endCxn id="29" idx="2"/>
          </p:cNvCxnSpPr>
          <p:nvPr/>
        </p:nvCxnSpPr>
        <p:spPr>
          <a:xfrm rot="10800000" flipV="1">
            <a:off x="3359728" y="2583064"/>
            <a:ext cx="221673" cy="160136"/>
          </a:xfrm>
          <a:prstGeom prst="curvedConnector3">
            <a:avLst>
              <a:gd name="adj1" fmla="val 203125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Left Brace 35"/>
          <p:cNvSpPr/>
          <p:nvPr/>
        </p:nvSpPr>
        <p:spPr>
          <a:xfrm>
            <a:off x="3392054" y="2057400"/>
            <a:ext cx="189346" cy="46336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2193636" y="2207928"/>
            <a:ext cx="1166091" cy="8115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57200" y="1774942"/>
            <a:ext cx="18457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Property transfer, extracting data, operating on the parameters as per requirement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918224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457200"/>
            <a:ext cx="7981950" cy="59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Curved Connector 4"/>
          <p:cNvCxnSpPr/>
          <p:nvPr/>
        </p:nvCxnSpPr>
        <p:spPr>
          <a:xfrm rot="5400000" flipH="1" flipV="1">
            <a:off x="2057400" y="1295400"/>
            <a:ext cx="1295400" cy="1143000"/>
          </a:xfrm>
          <a:prstGeom prst="curvedConnector3">
            <a:avLst>
              <a:gd name="adj1" fmla="val 100624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133600" y="2252990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Double Click</a:t>
            </a:r>
            <a:endParaRPr lang="en-US" sz="1100" dirty="0"/>
          </a:p>
        </p:txBody>
      </p:sp>
      <p:sp>
        <p:nvSpPr>
          <p:cNvPr id="10" name="Oval 9"/>
          <p:cNvSpPr/>
          <p:nvPr/>
        </p:nvSpPr>
        <p:spPr>
          <a:xfrm>
            <a:off x="3962400" y="1066800"/>
            <a:ext cx="838200" cy="4572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3048000" y="4495800"/>
            <a:ext cx="5638800" cy="13716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438399" y="4953000"/>
            <a:ext cx="60960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460182" y="4814500"/>
            <a:ext cx="9782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Set Up script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668597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23837"/>
            <a:ext cx="3400425" cy="275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9327" y="838200"/>
            <a:ext cx="4724400" cy="1749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H="1">
            <a:off x="4114800" y="544944"/>
            <a:ext cx="235527" cy="609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886200" y="332601"/>
            <a:ext cx="1358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Execute the scripts</a:t>
            </a:r>
            <a:endParaRPr lang="en-US" sz="1200" dirty="0"/>
          </a:p>
        </p:txBody>
      </p:sp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3650" y="3543300"/>
            <a:ext cx="584835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" name="Straight Arrow Connector 15"/>
          <p:cNvCxnSpPr>
            <a:endCxn id="5126" idx="1"/>
          </p:cNvCxnSpPr>
          <p:nvPr/>
        </p:nvCxnSpPr>
        <p:spPr>
          <a:xfrm>
            <a:off x="1143000" y="2976562"/>
            <a:ext cx="1390650" cy="9667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209800" y="3276600"/>
            <a:ext cx="35708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Test Data Folder is created when the script is executed</a:t>
            </a:r>
            <a:endParaRPr lang="en-US" sz="1200" dirty="0"/>
          </a:p>
        </p:txBody>
      </p:sp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3651" y="4387273"/>
            <a:ext cx="5848350" cy="116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310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2470719"/>
            <a:ext cx="4638675" cy="3463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029855"/>
            <a:ext cx="2815936" cy="2881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Bent-Up Arrow 10"/>
          <p:cNvSpPr/>
          <p:nvPr/>
        </p:nvSpPr>
        <p:spPr>
          <a:xfrm rot="5400000">
            <a:off x="1905000" y="3810000"/>
            <a:ext cx="1905000" cy="2057400"/>
          </a:xfrm>
          <a:prstGeom prst="bentUpArrow">
            <a:avLst>
              <a:gd name="adj1" fmla="val 9485"/>
              <a:gd name="adj2" fmla="val 13606"/>
              <a:gd name="adj3" fmla="val 186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207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1" y="1676400"/>
            <a:ext cx="2667000" cy="2193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1873" y="2075789"/>
            <a:ext cx="5684116" cy="1394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Straight Arrow Connector 2"/>
          <p:cNvCxnSpPr/>
          <p:nvPr/>
        </p:nvCxnSpPr>
        <p:spPr>
          <a:xfrm>
            <a:off x="1905000" y="2590800"/>
            <a:ext cx="2438400" cy="533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1562101" y="3124200"/>
            <a:ext cx="270509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1638301" y="3200400"/>
            <a:ext cx="2781299" cy="304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870101"/>
            <a:ext cx="2895600" cy="101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Up Arrow 13"/>
          <p:cNvSpPr/>
          <p:nvPr/>
        </p:nvSpPr>
        <p:spPr>
          <a:xfrm rot="8466548">
            <a:off x="4943975" y="3073581"/>
            <a:ext cx="304800" cy="1066326"/>
          </a:xfrm>
          <a:prstGeom prst="upArrow">
            <a:avLst>
              <a:gd name="adj1" fmla="val 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9491" y="533400"/>
            <a:ext cx="305752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Up Arrow 18"/>
          <p:cNvSpPr/>
          <p:nvPr/>
        </p:nvSpPr>
        <p:spPr>
          <a:xfrm rot="1483316">
            <a:off x="4886313" y="1451599"/>
            <a:ext cx="304800" cy="1569913"/>
          </a:xfrm>
          <a:prstGeom prst="upArrow">
            <a:avLst>
              <a:gd name="adj1" fmla="val 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urved Right Arrow 14"/>
          <p:cNvSpPr/>
          <p:nvPr/>
        </p:nvSpPr>
        <p:spPr>
          <a:xfrm>
            <a:off x="838200" y="3089506"/>
            <a:ext cx="152400" cy="18709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7" name="Curved Connector 16"/>
          <p:cNvCxnSpPr/>
          <p:nvPr/>
        </p:nvCxnSpPr>
        <p:spPr>
          <a:xfrm flipV="1">
            <a:off x="1981200" y="2971800"/>
            <a:ext cx="2438400" cy="304800"/>
          </a:xfrm>
          <a:prstGeom prst="curved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1207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1207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1207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775</TotalTime>
  <Words>46</Words>
  <Application>Microsoft Office PowerPoint</Application>
  <PresentationFormat>On-screen Show (4:3)</PresentationFormat>
  <Paragraphs>10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Bheemasen Rattihalli</dc:creator>
  <cp:lastModifiedBy>Bheemasen Rattihalli</cp:lastModifiedBy>
  <cp:revision>14</cp:revision>
  <dcterms:created xsi:type="dcterms:W3CDTF">2014-11-20T11:14:32Z</dcterms:created>
  <dcterms:modified xsi:type="dcterms:W3CDTF">2014-11-21T15:22:16Z</dcterms:modified>
</cp:coreProperties>
</file>