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70" r:id="rId3"/>
    <p:sldId id="269" r:id="rId4"/>
    <p:sldId id="268" r:id="rId5"/>
    <p:sldId id="265" r:id="rId6"/>
    <p:sldId id="267" r:id="rId7"/>
    <p:sldId id="271" r:id="rId8"/>
    <p:sldId id="272" r:id="rId9"/>
    <p:sldId id="263" r:id="rId10"/>
    <p:sldId id="27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441" autoAdjust="0"/>
  </p:normalViewPr>
  <p:slideViewPr>
    <p:cSldViewPr>
      <p:cViewPr varScale="1">
        <p:scale>
          <a:sx n="107" d="100"/>
          <a:sy n="107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F5B64-A10B-40D8-B6DA-10F365D689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85FCC-CEE8-4736-8973-5F27D0394BA9}">
      <dgm:prSet phldrT="[Text]"/>
      <dgm:spPr/>
      <dgm:t>
        <a:bodyPr/>
        <a:lstStyle/>
        <a:p>
          <a:r>
            <a:rPr lang="en-US" dirty="0" smtClean="0"/>
            <a:t>Current</a:t>
          </a:r>
          <a:endParaRPr lang="en-US" dirty="0"/>
        </a:p>
      </dgm:t>
    </dgm:pt>
    <dgm:pt modelId="{C58CBE0D-A2DC-4975-A54C-6EB2EC17E3CC}" type="parTrans" cxnId="{AEA809B0-07DA-4A07-BC06-7DF5810F5748}">
      <dgm:prSet/>
      <dgm:spPr/>
      <dgm:t>
        <a:bodyPr/>
        <a:lstStyle/>
        <a:p>
          <a:endParaRPr lang="en-US"/>
        </a:p>
      </dgm:t>
    </dgm:pt>
    <dgm:pt modelId="{CB9FA4D8-7DDB-4A5F-B896-EE31B30BF111}" type="sibTrans" cxnId="{AEA809B0-07DA-4A07-BC06-7DF5810F5748}">
      <dgm:prSet/>
      <dgm:spPr/>
      <dgm:t>
        <a:bodyPr/>
        <a:lstStyle/>
        <a:p>
          <a:endParaRPr lang="en-US"/>
        </a:p>
      </dgm:t>
    </dgm:pt>
    <dgm:pt modelId="{91049F8C-BB31-4119-99A6-38F13C926B7F}">
      <dgm:prSet phldrT="[Text]"/>
      <dgm:spPr/>
      <dgm:t>
        <a:bodyPr/>
        <a:lstStyle/>
        <a:p>
          <a:r>
            <a:rPr lang="en-US" dirty="0" smtClean="0"/>
            <a:t>To automate all the RMSg APIs so that DEV team can run API automation suites, before the build is deployed to any of the environments.</a:t>
          </a:r>
          <a:endParaRPr lang="en-US" dirty="0"/>
        </a:p>
      </dgm:t>
    </dgm:pt>
    <dgm:pt modelId="{BA6FD533-6BB1-41E3-AD63-0D6A79B0260C}" type="parTrans" cxnId="{B9275B85-E3CF-4ED3-B621-4E14F2C9692B}">
      <dgm:prSet/>
      <dgm:spPr/>
      <dgm:t>
        <a:bodyPr/>
        <a:lstStyle/>
        <a:p>
          <a:endParaRPr lang="en-US"/>
        </a:p>
      </dgm:t>
    </dgm:pt>
    <dgm:pt modelId="{74353ECD-64C0-4D69-AAF1-0C31AE93B917}" type="sibTrans" cxnId="{B9275B85-E3CF-4ED3-B621-4E14F2C9692B}">
      <dgm:prSet/>
      <dgm:spPr/>
      <dgm:t>
        <a:bodyPr/>
        <a:lstStyle/>
        <a:p>
          <a:endParaRPr lang="en-US"/>
        </a:p>
      </dgm:t>
    </dgm:pt>
    <dgm:pt modelId="{8D6F4961-FD94-4DEC-B5CA-0751D8A2AFB9}">
      <dgm:prSet phldrT="[Text]"/>
      <dgm:spPr/>
      <dgm:t>
        <a:bodyPr/>
        <a:lstStyle/>
        <a:p>
          <a:r>
            <a:rPr lang="en-US" dirty="0" smtClean="0"/>
            <a:t>Future Target</a:t>
          </a:r>
          <a:endParaRPr lang="en-US" dirty="0"/>
        </a:p>
      </dgm:t>
    </dgm:pt>
    <dgm:pt modelId="{77548F3A-8BC8-41DC-B46C-0A21C6F7851B}" type="parTrans" cxnId="{7C3E7BBF-EAD5-479F-A837-DEE74FE6F082}">
      <dgm:prSet/>
      <dgm:spPr/>
      <dgm:t>
        <a:bodyPr/>
        <a:lstStyle/>
        <a:p>
          <a:endParaRPr lang="en-US"/>
        </a:p>
      </dgm:t>
    </dgm:pt>
    <dgm:pt modelId="{C9281556-95EC-4238-A9A9-21E29872D842}" type="sibTrans" cxnId="{7C3E7BBF-EAD5-479F-A837-DEE74FE6F082}">
      <dgm:prSet/>
      <dgm:spPr/>
      <dgm:t>
        <a:bodyPr/>
        <a:lstStyle/>
        <a:p>
          <a:endParaRPr lang="en-US"/>
        </a:p>
      </dgm:t>
    </dgm:pt>
    <dgm:pt modelId="{D0A95CBF-EF24-4594-B304-D29B815285E3}">
      <dgm:prSet phldrT="[Text]"/>
      <dgm:spPr/>
      <dgm:t>
        <a:bodyPr/>
        <a:lstStyle/>
        <a:p>
          <a:r>
            <a:rPr lang="en-US" dirty="0" smtClean="0"/>
            <a:t>Execute API automation suites </a:t>
          </a:r>
          <a:r>
            <a:rPr lang="en-US" dirty="0" smtClean="0"/>
            <a:t>at the beginning of every Release before Manual QA testing cycle.</a:t>
          </a:r>
          <a:endParaRPr lang="en-US" dirty="0"/>
        </a:p>
      </dgm:t>
    </dgm:pt>
    <dgm:pt modelId="{B80CCC5D-6460-4A47-84C2-5DD789495E61}" type="parTrans" cxnId="{5145DC9E-5721-4ED4-BCAB-86825B39FB32}">
      <dgm:prSet/>
      <dgm:spPr/>
      <dgm:t>
        <a:bodyPr/>
        <a:lstStyle/>
        <a:p>
          <a:endParaRPr lang="en-US"/>
        </a:p>
      </dgm:t>
    </dgm:pt>
    <dgm:pt modelId="{BD29BFAC-CA17-40E3-BBAF-7EA7B1A8CEC7}" type="sibTrans" cxnId="{5145DC9E-5721-4ED4-BCAB-86825B39FB32}">
      <dgm:prSet/>
      <dgm:spPr/>
      <dgm:t>
        <a:bodyPr/>
        <a:lstStyle/>
        <a:p>
          <a:endParaRPr lang="en-US"/>
        </a:p>
      </dgm:t>
    </dgm:pt>
    <dgm:pt modelId="{707925B8-0F07-432A-8A34-AF10A18059E0}">
      <dgm:prSet/>
      <dgm:spPr/>
      <dgm:t>
        <a:bodyPr/>
        <a:lstStyle/>
        <a:p>
          <a:r>
            <a:rPr lang="en-US" dirty="0" smtClean="0"/>
            <a:t>Update the API automation regression suites with new features implemented for new releases.</a:t>
          </a:r>
          <a:endParaRPr lang="en-US" dirty="0"/>
        </a:p>
      </dgm:t>
    </dgm:pt>
    <dgm:pt modelId="{636E7090-7A09-4B7F-B9FB-341A7A2F5D3F}" type="parTrans" cxnId="{82F2666C-628E-4819-BB85-24B101524DB8}">
      <dgm:prSet/>
      <dgm:spPr/>
      <dgm:t>
        <a:bodyPr/>
        <a:lstStyle/>
        <a:p>
          <a:endParaRPr lang="en-US"/>
        </a:p>
      </dgm:t>
    </dgm:pt>
    <dgm:pt modelId="{9ED029FF-6E5A-4850-BA6F-548664A9AAF3}" type="sibTrans" cxnId="{82F2666C-628E-4819-BB85-24B101524DB8}">
      <dgm:prSet/>
      <dgm:spPr/>
      <dgm:t>
        <a:bodyPr/>
        <a:lstStyle/>
        <a:p>
          <a:endParaRPr lang="en-US"/>
        </a:p>
      </dgm:t>
    </dgm:pt>
    <dgm:pt modelId="{CFDF28F0-C3A3-4319-BFC8-566DACF55607}">
      <dgm:prSet/>
      <dgm:spPr/>
      <dgm:t>
        <a:bodyPr/>
        <a:lstStyle/>
        <a:p>
          <a:r>
            <a:rPr lang="en-US" dirty="0" smtClean="0"/>
            <a:t>Reduce Release cycle timelines.</a:t>
          </a:r>
        </a:p>
      </dgm:t>
    </dgm:pt>
    <dgm:pt modelId="{F0087D3C-05F2-4548-BB06-286C80993E0F}" type="parTrans" cxnId="{373BF753-5BEF-496D-BE03-A74056A50403}">
      <dgm:prSet/>
      <dgm:spPr/>
      <dgm:t>
        <a:bodyPr/>
        <a:lstStyle/>
        <a:p>
          <a:endParaRPr lang="en-US"/>
        </a:p>
      </dgm:t>
    </dgm:pt>
    <dgm:pt modelId="{4F6BA8C9-35EB-4811-B4C1-65A433A1FF97}" type="sibTrans" cxnId="{373BF753-5BEF-496D-BE03-A74056A50403}">
      <dgm:prSet/>
      <dgm:spPr/>
      <dgm:t>
        <a:bodyPr/>
        <a:lstStyle/>
        <a:p>
          <a:endParaRPr lang="en-US"/>
        </a:p>
      </dgm:t>
    </dgm:pt>
    <dgm:pt modelId="{A6A5D680-B79B-4CFB-9107-D1606BBE7778}">
      <dgm:prSet/>
      <dgm:spPr/>
      <dgm:t>
        <a:bodyPr/>
        <a:lstStyle/>
        <a:p>
          <a:endParaRPr lang="en-US" dirty="0"/>
        </a:p>
      </dgm:t>
    </dgm:pt>
    <dgm:pt modelId="{01DFEF19-94FC-4597-9AEC-67F86CB90EF2}" type="parTrans" cxnId="{F8A3BE5E-2D9A-4FCE-A4A2-B041559DE9B5}">
      <dgm:prSet/>
      <dgm:spPr/>
      <dgm:t>
        <a:bodyPr/>
        <a:lstStyle/>
        <a:p>
          <a:endParaRPr lang="en-US"/>
        </a:p>
      </dgm:t>
    </dgm:pt>
    <dgm:pt modelId="{36B7787A-738A-445A-84A7-0EE0199F4033}" type="sibTrans" cxnId="{F8A3BE5E-2D9A-4FCE-A4A2-B041559DE9B5}">
      <dgm:prSet/>
      <dgm:spPr/>
      <dgm:t>
        <a:bodyPr/>
        <a:lstStyle/>
        <a:p>
          <a:endParaRPr lang="en-US"/>
        </a:p>
      </dgm:t>
    </dgm:pt>
    <dgm:pt modelId="{53CAEF1A-0127-483C-A456-49763EEFE186}">
      <dgm:prSet phldrT="[Text]"/>
      <dgm:spPr/>
      <dgm:t>
        <a:bodyPr/>
        <a:lstStyle/>
        <a:p>
          <a:endParaRPr lang="en-US" dirty="0"/>
        </a:p>
      </dgm:t>
    </dgm:pt>
    <dgm:pt modelId="{3ADC07D4-DD8C-4ECF-AEF4-80A8FFF8112A}" type="parTrans" cxnId="{66AD5BEB-CCA4-4771-AC2F-DAAB7AA93C1B}">
      <dgm:prSet/>
      <dgm:spPr/>
      <dgm:t>
        <a:bodyPr/>
        <a:lstStyle/>
        <a:p>
          <a:endParaRPr lang="en-US"/>
        </a:p>
      </dgm:t>
    </dgm:pt>
    <dgm:pt modelId="{9DCE5F58-D3F2-4F70-9B51-56A8ED08CC0E}" type="sibTrans" cxnId="{66AD5BEB-CCA4-4771-AC2F-DAAB7AA93C1B}">
      <dgm:prSet/>
      <dgm:spPr/>
      <dgm:t>
        <a:bodyPr/>
        <a:lstStyle/>
        <a:p>
          <a:endParaRPr lang="en-US"/>
        </a:p>
      </dgm:t>
    </dgm:pt>
    <dgm:pt modelId="{98EE2FA4-7D90-4916-A3B8-99AF35CD5A38}">
      <dgm:prSet/>
      <dgm:spPr/>
      <dgm:t>
        <a:bodyPr/>
        <a:lstStyle/>
        <a:p>
          <a:endParaRPr lang="en-US" dirty="0"/>
        </a:p>
      </dgm:t>
    </dgm:pt>
    <dgm:pt modelId="{31210D94-3BEE-4713-A44E-980FC41992EB}" type="parTrans" cxnId="{B922CA4E-1EAA-44B0-B362-6427E005AF4F}">
      <dgm:prSet/>
      <dgm:spPr/>
      <dgm:t>
        <a:bodyPr/>
        <a:lstStyle/>
        <a:p>
          <a:endParaRPr lang="en-US"/>
        </a:p>
      </dgm:t>
    </dgm:pt>
    <dgm:pt modelId="{BC35774C-5D9E-400D-80A4-72DBAA8AC431}" type="sibTrans" cxnId="{B922CA4E-1EAA-44B0-B362-6427E005AF4F}">
      <dgm:prSet/>
      <dgm:spPr/>
      <dgm:t>
        <a:bodyPr/>
        <a:lstStyle/>
        <a:p>
          <a:endParaRPr lang="en-US"/>
        </a:p>
      </dgm:t>
    </dgm:pt>
    <dgm:pt modelId="{5C5B3EA7-7396-4060-8286-9CFD8B78E903}">
      <dgm:prSet/>
      <dgm:spPr/>
      <dgm:t>
        <a:bodyPr/>
        <a:lstStyle/>
        <a:p>
          <a:r>
            <a:rPr lang="en-US" dirty="0" smtClean="0"/>
            <a:t>To create scalable automation suite that can run on any marketplace just by changing the marketplace specific property file.</a:t>
          </a:r>
        </a:p>
      </dgm:t>
    </dgm:pt>
    <dgm:pt modelId="{D7974CB8-DA60-4D3B-BDDF-FF8A98F1880A}" type="parTrans" cxnId="{CA022E2E-8897-4987-B1A1-8A393C050084}">
      <dgm:prSet/>
      <dgm:spPr/>
      <dgm:t>
        <a:bodyPr/>
        <a:lstStyle/>
        <a:p>
          <a:endParaRPr lang="en-US"/>
        </a:p>
      </dgm:t>
    </dgm:pt>
    <dgm:pt modelId="{CB2E289E-FA3D-48FA-9226-08570B865DC0}" type="sibTrans" cxnId="{CA022E2E-8897-4987-B1A1-8A393C050084}">
      <dgm:prSet/>
      <dgm:spPr/>
      <dgm:t>
        <a:bodyPr/>
        <a:lstStyle/>
        <a:p>
          <a:endParaRPr lang="en-US"/>
        </a:p>
      </dgm:t>
    </dgm:pt>
    <dgm:pt modelId="{CB653F4E-EAA1-46D6-870A-CA3338ED3FD9}">
      <dgm:prSet phldrT="[Text]"/>
      <dgm:spPr/>
      <dgm:t>
        <a:bodyPr/>
        <a:lstStyle/>
        <a:p>
          <a:endParaRPr lang="en-US" dirty="0"/>
        </a:p>
      </dgm:t>
    </dgm:pt>
    <dgm:pt modelId="{611214A3-2964-4017-956D-0A0E192E1177}" type="parTrans" cxnId="{2EBF2749-C4D3-4481-A7AE-198628EE13E8}">
      <dgm:prSet/>
      <dgm:spPr/>
      <dgm:t>
        <a:bodyPr/>
        <a:lstStyle/>
        <a:p>
          <a:endParaRPr lang="en-US"/>
        </a:p>
      </dgm:t>
    </dgm:pt>
    <dgm:pt modelId="{BAB16D74-7780-45D4-B931-7ECA313E4D6E}" type="sibTrans" cxnId="{2EBF2749-C4D3-4481-A7AE-198628EE13E8}">
      <dgm:prSet/>
      <dgm:spPr/>
      <dgm:t>
        <a:bodyPr/>
        <a:lstStyle/>
        <a:p>
          <a:endParaRPr lang="en-US"/>
        </a:p>
      </dgm:t>
    </dgm:pt>
    <dgm:pt modelId="{C696F8D3-2AD5-4D8C-85B6-9B6000C54C0C}" type="pres">
      <dgm:prSet presAssocID="{45EF5B64-A10B-40D8-B6DA-10F365D689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04E10-7CC7-498F-BB8F-9310B40B7013}" type="pres">
      <dgm:prSet presAssocID="{AF485FCC-CEE8-4736-8973-5F27D0394BA9}" presName="parentText" presStyleLbl="node1" presStyleIdx="0" presStyleCnt="2" custLinFactNeighborY="-10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9B093-7F58-4F39-A23A-313FDF7E3E2D}" type="pres">
      <dgm:prSet presAssocID="{AF485FCC-CEE8-4736-8973-5F27D0394B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31859-8318-4817-AB32-47E55DF1A939}" type="pres">
      <dgm:prSet presAssocID="{8D6F4961-FD94-4DEC-B5CA-0751D8A2AFB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B6BC5-B529-4556-B3EB-0A0DF16C82D7}" type="pres">
      <dgm:prSet presAssocID="{8D6F4961-FD94-4DEC-B5CA-0751D8A2AFB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134AF2-F9C4-4A7E-9FB9-1F07D430A5E9}" type="presOf" srcId="{98EE2FA4-7D90-4916-A3B8-99AF35CD5A38}" destId="{C1D9B093-7F58-4F39-A23A-313FDF7E3E2D}" srcOrd="0" destOrd="3" presId="urn:microsoft.com/office/officeart/2005/8/layout/vList2"/>
    <dgm:cxn modelId="{B9275B85-E3CF-4ED3-B621-4E14F2C9692B}" srcId="{AF485FCC-CEE8-4736-8973-5F27D0394BA9}" destId="{91049F8C-BB31-4119-99A6-38F13C926B7F}" srcOrd="0" destOrd="0" parTransId="{BA6FD533-6BB1-41E3-AD63-0D6A79B0260C}" sibTransId="{74353ECD-64C0-4D69-AAF1-0C31AE93B917}"/>
    <dgm:cxn modelId="{2EBF2749-C4D3-4481-A7AE-198628EE13E8}" srcId="{8D6F4961-FD94-4DEC-B5CA-0751D8A2AFB9}" destId="{CB653F4E-EAA1-46D6-870A-CA3338ED3FD9}" srcOrd="1" destOrd="0" parTransId="{611214A3-2964-4017-956D-0A0E192E1177}" sibTransId="{BAB16D74-7780-45D4-B931-7ECA313E4D6E}"/>
    <dgm:cxn modelId="{82F2666C-628E-4819-BB85-24B101524DB8}" srcId="{AF485FCC-CEE8-4736-8973-5F27D0394BA9}" destId="{707925B8-0F07-432A-8A34-AF10A18059E0}" srcOrd="2" destOrd="0" parTransId="{636E7090-7A09-4B7F-B9FB-341A7A2F5D3F}" sibTransId="{9ED029FF-6E5A-4850-BA6F-548664A9AAF3}"/>
    <dgm:cxn modelId="{B922CA4E-1EAA-44B0-B362-6427E005AF4F}" srcId="{AF485FCC-CEE8-4736-8973-5F27D0394BA9}" destId="{98EE2FA4-7D90-4916-A3B8-99AF35CD5A38}" srcOrd="3" destOrd="0" parTransId="{31210D94-3BEE-4713-A44E-980FC41992EB}" sibTransId="{BC35774C-5D9E-400D-80A4-72DBAA8AC431}"/>
    <dgm:cxn modelId="{210135CC-2946-4F76-A9BB-DFE19EE4DB78}" type="presOf" srcId="{8D6F4961-FD94-4DEC-B5CA-0751D8A2AFB9}" destId="{67731859-8318-4817-AB32-47E55DF1A939}" srcOrd="0" destOrd="0" presId="urn:microsoft.com/office/officeart/2005/8/layout/vList2"/>
    <dgm:cxn modelId="{01A0ADC6-9AB3-4045-AAFC-0B9ED9374E3F}" type="presOf" srcId="{CB653F4E-EAA1-46D6-870A-CA3338ED3FD9}" destId="{36FB6BC5-B529-4556-B3EB-0A0DF16C82D7}" srcOrd="0" destOrd="1" presId="urn:microsoft.com/office/officeart/2005/8/layout/vList2"/>
    <dgm:cxn modelId="{DC99B5BF-B41E-41F4-9E14-7C46FF897926}" type="presOf" srcId="{5C5B3EA7-7396-4060-8286-9CFD8B78E903}" destId="{C1D9B093-7F58-4F39-A23A-313FDF7E3E2D}" srcOrd="0" destOrd="4" presId="urn:microsoft.com/office/officeart/2005/8/layout/vList2"/>
    <dgm:cxn modelId="{66AD5BEB-CCA4-4771-AC2F-DAAB7AA93C1B}" srcId="{AF485FCC-CEE8-4736-8973-5F27D0394BA9}" destId="{53CAEF1A-0127-483C-A456-49763EEFE186}" srcOrd="1" destOrd="0" parTransId="{3ADC07D4-DD8C-4ECF-AEF4-80A8FFF8112A}" sibTransId="{9DCE5F58-D3F2-4F70-9B51-56A8ED08CC0E}"/>
    <dgm:cxn modelId="{F8A3BE5E-2D9A-4FCE-A4A2-B041559DE9B5}" srcId="{AF485FCC-CEE8-4736-8973-5F27D0394BA9}" destId="{A6A5D680-B79B-4CFB-9107-D1606BBE7778}" srcOrd="5" destOrd="0" parTransId="{01DFEF19-94FC-4597-9AEC-67F86CB90EF2}" sibTransId="{36B7787A-738A-445A-84A7-0EE0199F4033}"/>
    <dgm:cxn modelId="{7C3E7BBF-EAD5-479F-A837-DEE74FE6F082}" srcId="{45EF5B64-A10B-40D8-B6DA-10F365D689F7}" destId="{8D6F4961-FD94-4DEC-B5CA-0751D8A2AFB9}" srcOrd="1" destOrd="0" parTransId="{77548F3A-8BC8-41DC-B46C-0A21C6F7851B}" sibTransId="{C9281556-95EC-4238-A9A9-21E29872D842}"/>
    <dgm:cxn modelId="{F45241E1-C56F-439A-8CA1-5A460941C7ED}" type="presOf" srcId="{CFDF28F0-C3A3-4319-BFC8-566DACF55607}" destId="{36FB6BC5-B529-4556-B3EB-0A0DF16C82D7}" srcOrd="0" destOrd="2" presId="urn:microsoft.com/office/officeart/2005/8/layout/vList2"/>
    <dgm:cxn modelId="{FFE8186B-D29E-4B11-B11D-B85B309130F4}" type="presOf" srcId="{AF485FCC-CEE8-4736-8973-5F27D0394BA9}" destId="{E5704E10-7CC7-498F-BB8F-9310B40B7013}" srcOrd="0" destOrd="0" presId="urn:microsoft.com/office/officeart/2005/8/layout/vList2"/>
    <dgm:cxn modelId="{CA022E2E-8897-4987-B1A1-8A393C050084}" srcId="{AF485FCC-CEE8-4736-8973-5F27D0394BA9}" destId="{5C5B3EA7-7396-4060-8286-9CFD8B78E903}" srcOrd="4" destOrd="0" parTransId="{D7974CB8-DA60-4D3B-BDDF-FF8A98F1880A}" sibTransId="{CB2E289E-FA3D-48FA-9226-08570B865DC0}"/>
    <dgm:cxn modelId="{373BF753-5BEF-496D-BE03-A74056A50403}" srcId="{8D6F4961-FD94-4DEC-B5CA-0751D8A2AFB9}" destId="{CFDF28F0-C3A3-4319-BFC8-566DACF55607}" srcOrd="2" destOrd="0" parTransId="{F0087D3C-05F2-4548-BB06-286C80993E0F}" sibTransId="{4F6BA8C9-35EB-4811-B4C1-65A433A1FF97}"/>
    <dgm:cxn modelId="{5145DC9E-5721-4ED4-BCAB-86825B39FB32}" srcId="{8D6F4961-FD94-4DEC-B5CA-0751D8A2AFB9}" destId="{D0A95CBF-EF24-4594-B304-D29B815285E3}" srcOrd="0" destOrd="0" parTransId="{B80CCC5D-6460-4A47-84C2-5DD789495E61}" sibTransId="{BD29BFAC-CA17-40E3-BBAF-7EA7B1A8CEC7}"/>
    <dgm:cxn modelId="{64E1CD83-5D7D-4B41-998F-5D56F9F59C2C}" type="presOf" srcId="{53CAEF1A-0127-483C-A456-49763EEFE186}" destId="{C1D9B093-7F58-4F39-A23A-313FDF7E3E2D}" srcOrd="0" destOrd="1" presId="urn:microsoft.com/office/officeart/2005/8/layout/vList2"/>
    <dgm:cxn modelId="{8231C94F-5FE7-4708-B0AB-175E1DD1F9A2}" type="presOf" srcId="{91049F8C-BB31-4119-99A6-38F13C926B7F}" destId="{C1D9B093-7F58-4F39-A23A-313FDF7E3E2D}" srcOrd="0" destOrd="0" presId="urn:microsoft.com/office/officeart/2005/8/layout/vList2"/>
    <dgm:cxn modelId="{893C9116-2374-46CA-8659-3B6EF588E708}" type="presOf" srcId="{45EF5B64-A10B-40D8-B6DA-10F365D689F7}" destId="{C696F8D3-2AD5-4D8C-85B6-9B6000C54C0C}" srcOrd="0" destOrd="0" presId="urn:microsoft.com/office/officeart/2005/8/layout/vList2"/>
    <dgm:cxn modelId="{BFB6031B-BEB8-44E7-9946-F052E623E0E7}" type="presOf" srcId="{A6A5D680-B79B-4CFB-9107-D1606BBE7778}" destId="{C1D9B093-7F58-4F39-A23A-313FDF7E3E2D}" srcOrd="0" destOrd="5" presId="urn:microsoft.com/office/officeart/2005/8/layout/vList2"/>
    <dgm:cxn modelId="{AEA809B0-07DA-4A07-BC06-7DF5810F5748}" srcId="{45EF5B64-A10B-40D8-B6DA-10F365D689F7}" destId="{AF485FCC-CEE8-4736-8973-5F27D0394BA9}" srcOrd="0" destOrd="0" parTransId="{C58CBE0D-A2DC-4975-A54C-6EB2EC17E3CC}" sibTransId="{CB9FA4D8-7DDB-4A5F-B896-EE31B30BF111}"/>
    <dgm:cxn modelId="{68BED1E5-BF38-4098-9C22-E11BA609809A}" type="presOf" srcId="{707925B8-0F07-432A-8A34-AF10A18059E0}" destId="{C1D9B093-7F58-4F39-A23A-313FDF7E3E2D}" srcOrd="0" destOrd="2" presId="urn:microsoft.com/office/officeart/2005/8/layout/vList2"/>
    <dgm:cxn modelId="{508205AC-2734-48C1-970C-700969F70507}" type="presOf" srcId="{D0A95CBF-EF24-4594-B304-D29B815285E3}" destId="{36FB6BC5-B529-4556-B3EB-0A0DF16C82D7}" srcOrd="0" destOrd="0" presId="urn:microsoft.com/office/officeart/2005/8/layout/vList2"/>
    <dgm:cxn modelId="{1BEA25C6-502E-46C0-8634-DA2DAD7BFF6F}" type="presParOf" srcId="{C696F8D3-2AD5-4D8C-85B6-9B6000C54C0C}" destId="{E5704E10-7CC7-498F-BB8F-9310B40B7013}" srcOrd="0" destOrd="0" presId="urn:microsoft.com/office/officeart/2005/8/layout/vList2"/>
    <dgm:cxn modelId="{5BA79CC2-8221-457B-812D-7297552B397E}" type="presParOf" srcId="{C696F8D3-2AD5-4D8C-85B6-9B6000C54C0C}" destId="{C1D9B093-7F58-4F39-A23A-313FDF7E3E2D}" srcOrd="1" destOrd="0" presId="urn:microsoft.com/office/officeart/2005/8/layout/vList2"/>
    <dgm:cxn modelId="{7F3B2497-B072-4813-A104-304AF4890443}" type="presParOf" srcId="{C696F8D3-2AD5-4D8C-85B6-9B6000C54C0C}" destId="{67731859-8318-4817-AB32-47E55DF1A939}" srcOrd="2" destOrd="0" presId="urn:microsoft.com/office/officeart/2005/8/layout/vList2"/>
    <dgm:cxn modelId="{C85C7DB9-AAE2-4F38-93A2-3B0B542CDFC9}" type="presParOf" srcId="{C696F8D3-2AD5-4D8C-85B6-9B6000C54C0C}" destId="{36FB6BC5-B529-4556-B3EB-0A0DF16C82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8AE14-2EB1-470F-81A9-A6850B6853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A8C42-ECC8-4055-BF16-4BF33491698F}">
      <dgm:prSet phldrT="[Text]"/>
      <dgm:spPr/>
      <dgm:t>
        <a:bodyPr/>
        <a:lstStyle/>
        <a:p>
          <a:r>
            <a:rPr lang="en-US" dirty="0" smtClean="0"/>
            <a:t>Meenu Chopra</a:t>
          </a:r>
        </a:p>
        <a:p>
          <a:r>
            <a:rPr lang="en-US" dirty="0" smtClean="0"/>
            <a:t>(Manager)</a:t>
          </a:r>
          <a:endParaRPr lang="en-US" dirty="0"/>
        </a:p>
      </dgm:t>
    </dgm:pt>
    <dgm:pt modelId="{47118263-A110-4763-A2F1-F2192234ACB1}" type="parTrans" cxnId="{6FD2A2F6-424F-428B-A3E6-BCA525CA60D1}">
      <dgm:prSet/>
      <dgm:spPr/>
      <dgm:t>
        <a:bodyPr/>
        <a:lstStyle/>
        <a:p>
          <a:endParaRPr lang="en-US"/>
        </a:p>
      </dgm:t>
    </dgm:pt>
    <dgm:pt modelId="{4DF24CAB-BE86-4C2D-A80D-AD7E0BF11B45}" type="sibTrans" cxnId="{6FD2A2F6-424F-428B-A3E6-BCA525CA60D1}">
      <dgm:prSet/>
      <dgm:spPr/>
      <dgm:t>
        <a:bodyPr/>
        <a:lstStyle/>
        <a:p>
          <a:endParaRPr lang="en-US"/>
        </a:p>
      </dgm:t>
    </dgm:pt>
    <dgm:pt modelId="{16E9B5A0-35BB-4E9A-975A-CAD961A01D68}">
      <dgm:prSet phldrT="[Text]"/>
      <dgm:spPr/>
      <dgm:t>
        <a:bodyPr/>
        <a:lstStyle/>
        <a:p>
          <a:r>
            <a:rPr lang="en-US" dirty="0" smtClean="0"/>
            <a:t>Priyanka Singh</a:t>
          </a:r>
        </a:p>
        <a:p>
          <a:r>
            <a:rPr lang="en-US" dirty="0" smtClean="0"/>
            <a:t>(Lead)</a:t>
          </a:r>
          <a:endParaRPr lang="en-US" dirty="0"/>
        </a:p>
      </dgm:t>
    </dgm:pt>
    <dgm:pt modelId="{84072EEA-5C19-4140-BBB0-F3566D23A50E}" type="parTrans" cxnId="{499B5EB0-5BEC-44AC-9C5F-247111742376}">
      <dgm:prSet/>
      <dgm:spPr/>
      <dgm:t>
        <a:bodyPr/>
        <a:lstStyle/>
        <a:p>
          <a:endParaRPr lang="en-US"/>
        </a:p>
      </dgm:t>
    </dgm:pt>
    <dgm:pt modelId="{FFB442BA-3852-4D07-896B-452B1ECCD458}" type="sibTrans" cxnId="{499B5EB0-5BEC-44AC-9C5F-247111742376}">
      <dgm:prSet/>
      <dgm:spPr/>
      <dgm:t>
        <a:bodyPr/>
        <a:lstStyle/>
        <a:p>
          <a:endParaRPr lang="en-US"/>
        </a:p>
      </dgm:t>
    </dgm:pt>
    <dgm:pt modelId="{CAEDBA6E-CBB1-41FE-909D-073B8FD47F53}">
      <dgm:prSet phldrT="[Text]"/>
      <dgm:spPr/>
      <dgm:t>
        <a:bodyPr/>
        <a:lstStyle/>
        <a:p>
          <a:r>
            <a:rPr lang="en-US" dirty="0" smtClean="0"/>
            <a:t>Mohammad Shariq Azam</a:t>
          </a:r>
          <a:endParaRPr lang="en-US" dirty="0"/>
        </a:p>
      </dgm:t>
    </dgm:pt>
    <dgm:pt modelId="{DFA60E76-08D8-4D2B-9191-6A59D22D160E}" type="parTrans" cxnId="{F656ED1F-517F-4871-AC74-AAC065DD9005}">
      <dgm:prSet/>
      <dgm:spPr/>
      <dgm:t>
        <a:bodyPr/>
        <a:lstStyle/>
        <a:p>
          <a:endParaRPr lang="en-US"/>
        </a:p>
      </dgm:t>
    </dgm:pt>
    <dgm:pt modelId="{C8F045B3-FA6A-4023-B210-CF24FEFFBD01}" type="sibTrans" cxnId="{F656ED1F-517F-4871-AC74-AAC065DD9005}">
      <dgm:prSet/>
      <dgm:spPr/>
      <dgm:t>
        <a:bodyPr/>
        <a:lstStyle/>
        <a:p>
          <a:endParaRPr lang="en-US"/>
        </a:p>
      </dgm:t>
    </dgm:pt>
    <dgm:pt modelId="{3891013C-C813-4016-990F-7B983B77F9FC}">
      <dgm:prSet phldrT="[Text]"/>
      <dgm:spPr/>
      <dgm:t>
        <a:bodyPr/>
        <a:lstStyle/>
        <a:p>
          <a:r>
            <a:rPr lang="en-US" dirty="0" smtClean="0"/>
            <a:t>Deepak Mishra</a:t>
          </a:r>
          <a:endParaRPr lang="en-US" dirty="0"/>
        </a:p>
      </dgm:t>
    </dgm:pt>
    <dgm:pt modelId="{1E2CEEF9-2EBE-47BD-A45D-CB2BBA955A30}" type="parTrans" cxnId="{7967A795-060B-44D7-85B3-692A194D6884}">
      <dgm:prSet/>
      <dgm:spPr/>
      <dgm:t>
        <a:bodyPr/>
        <a:lstStyle/>
        <a:p>
          <a:endParaRPr lang="en-US"/>
        </a:p>
      </dgm:t>
    </dgm:pt>
    <dgm:pt modelId="{131E5010-3E5C-40C3-8D7B-33EC002533BE}" type="sibTrans" cxnId="{7967A795-060B-44D7-85B3-692A194D6884}">
      <dgm:prSet/>
      <dgm:spPr/>
      <dgm:t>
        <a:bodyPr/>
        <a:lstStyle/>
        <a:p>
          <a:endParaRPr lang="en-US"/>
        </a:p>
      </dgm:t>
    </dgm:pt>
    <dgm:pt modelId="{BCE7F339-9754-47AB-8AF0-AE2503730D0A}">
      <dgm:prSet phldrT="[Text]"/>
      <dgm:spPr/>
      <dgm:t>
        <a:bodyPr/>
        <a:lstStyle/>
        <a:p>
          <a:r>
            <a:rPr lang="en-US" dirty="0" smtClean="0"/>
            <a:t>Sopan Shirdhonkar</a:t>
          </a:r>
          <a:endParaRPr lang="en-US" dirty="0"/>
        </a:p>
      </dgm:t>
    </dgm:pt>
    <dgm:pt modelId="{BF5855DD-FE4D-489E-A73F-AB2A3CFC4CA0}" type="parTrans" cxnId="{C6A2C688-E37F-4F47-8CF4-E760F62C459D}">
      <dgm:prSet/>
      <dgm:spPr/>
      <dgm:t>
        <a:bodyPr/>
        <a:lstStyle/>
        <a:p>
          <a:endParaRPr lang="en-US"/>
        </a:p>
      </dgm:t>
    </dgm:pt>
    <dgm:pt modelId="{331A6C3F-7497-4633-AF19-CB18ACDDC9B7}" type="sibTrans" cxnId="{C6A2C688-E37F-4F47-8CF4-E760F62C459D}">
      <dgm:prSet/>
      <dgm:spPr/>
      <dgm:t>
        <a:bodyPr/>
        <a:lstStyle/>
        <a:p>
          <a:endParaRPr lang="en-US"/>
        </a:p>
      </dgm:t>
    </dgm:pt>
    <dgm:pt modelId="{B3955D71-9CFB-4DF9-AA36-30FE61618B38}">
      <dgm:prSet/>
      <dgm:spPr/>
      <dgm:t>
        <a:bodyPr/>
        <a:lstStyle/>
        <a:p>
          <a:r>
            <a:rPr lang="en-US" dirty="0" smtClean="0"/>
            <a:t>Bheemasen Rattihalli</a:t>
          </a:r>
          <a:endParaRPr lang="en-US" dirty="0"/>
        </a:p>
      </dgm:t>
    </dgm:pt>
    <dgm:pt modelId="{F652BA3E-4713-410A-944C-5E4E220085F8}" type="parTrans" cxnId="{72B0053D-414B-4B68-85A7-640066E1FDC1}">
      <dgm:prSet/>
      <dgm:spPr/>
      <dgm:t>
        <a:bodyPr/>
        <a:lstStyle/>
        <a:p>
          <a:endParaRPr lang="en-US"/>
        </a:p>
      </dgm:t>
    </dgm:pt>
    <dgm:pt modelId="{592BE54D-2452-4DFF-9356-A9E7C037BC4C}" type="sibTrans" cxnId="{72B0053D-414B-4B68-85A7-640066E1FDC1}">
      <dgm:prSet/>
      <dgm:spPr/>
      <dgm:t>
        <a:bodyPr/>
        <a:lstStyle/>
        <a:p>
          <a:endParaRPr lang="en-US"/>
        </a:p>
      </dgm:t>
    </dgm:pt>
    <dgm:pt modelId="{4CAD903C-9D5C-458A-B314-51FA61C712C9}">
      <dgm:prSet phldrT="[Text]"/>
      <dgm:spPr/>
      <dgm:t>
        <a:bodyPr/>
        <a:lstStyle/>
        <a:p>
          <a:r>
            <a:rPr lang="en-US" dirty="0" smtClean="0"/>
            <a:t>Akshay Thaore</a:t>
          </a:r>
        </a:p>
        <a:p>
          <a:r>
            <a:rPr lang="en-US" dirty="0" smtClean="0"/>
            <a:t>(ONC)</a:t>
          </a:r>
          <a:endParaRPr lang="en-US" dirty="0"/>
        </a:p>
      </dgm:t>
    </dgm:pt>
    <dgm:pt modelId="{D2CBAA9F-1131-4716-98A9-B6ED8BB9096E}" type="parTrans" cxnId="{6A8B7C38-1D9C-4410-97CF-66B606A62209}">
      <dgm:prSet/>
      <dgm:spPr/>
      <dgm:t>
        <a:bodyPr/>
        <a:lstStyle/>
        <a:p>
          <a:endParaRPr lang="en-US"/>
        </a:p>
      </dgm:t>
    </dgm:pt>
    <dgm:pt modelId="{61E3F84B-49F8-41F3-A503-A2A4EEE56BB8}" type="sibTrans" cxnId="{6A8B7C38-1D9C-4410-97CF-66B606A62209}">
      <dgm:prSet/>
      <dgm:spPr/>
      <dgm:t>
        <a:bodyPr/>
        <a:lstStyle/>
        <a:p>
          <a:endParaRPr lang="en-US"/>
        </a:p>
      </dgm:t>
    </dgm:pt>
    <dgm:pt modelId="{2B20FE89-916A-4083-9220-70594705FD8C}" type="pres">
      <dgm:prSet presAssocID="{7B18AE14-2EB1-470F-81A9-A6850B6853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B2F039-BD86-43DA-965D-B4F9BDE43163}" type="pres">
      <dgm:prSet presAssocID="{06EA8C42-ECC8-4055-BF16-4BF33491698F}" presName="hierRoot1" presStyleCnt="0"/>
      <dgm:spPr/>
    </dgm:pt>
    <dgm:pt modelId="{751968E3-E064-4292-8399-DC62F1AD2F85}" type="pres">
      <dgm:prSet presAssocID="{06EA8C42-ECC8-4055-BF16-4BF33491698F}" presName="composite" presStyleCnt="0"/>
      <dgm:spPr/>
    </dgm:pt>
    <dgm:pt modelId="{63456C04-E150-4EAE-B3F3-81B9D7F85391}" type="pres">
      <dgm:prSet presAssocID="{06EA8C42-ECC8-4055-BF16-4BF33491698F}" presName="background" presStyleLbl="node0" presStyleIdx="0" presStyleCnt="2"/>
      <dgm:spPr/>
    </dgm:pt>
    <dgm:pt modelId="{719C87FC-1B48-469B-80BD-76AACD577700}" type="pres">
      <dgm:prSet presAssocID="{06EA8C42-ECC8-4055-BF16-4BF33491698F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D50B6B-FD0E-4540-8DE3-8F0D49DA6FB2}" type="pres">
      <dgm:prSet presAssocID="{06EA8C42-ECC8-4055-BF16-4BF33491698F}" presName="hierChild2" presStyleCnt="0"/>
      <dgm:spPr/>
    </dgm:pt>
    <dgm:pt modelId="{F4662E0B-E05D-4955-B024-0C88C09D0FB8}" type="pres">
      <dgm:prSet presAssocID="{84072EEA-5C19-4140-BBB0-F3566D23A50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C159CD61-361A-4D01-9646-E4E2026C5FE1}" type="pres">
      <dgm:prSet presAssocID="{16E9B5A0-35BB-4E9A-975A-CAD961A01D68}" presName="hierRoot2" presStyleCnt="0"/>
      <dgm:spPr/>
    </dgm:pt>
    <dgm:pt modelId="{B7C4DA68-1619-46EE-A5F8-3B34550278F3}" type="pres">
      <dgm:prSet presAssocID="{16E9B5A0-35BB-4E9A-975A-CAD961A01D68}" presName="composite2" presStyleCnt="0"/>
      <dgm:spPr/>
    </dgm:pt>
    <dgm:pt modelId="{2A5916CF-CC2F-4A0A-8861-9FB7FC078C2D}" type="pres">
      <dgm:prSet presAssocID="{16E9B5A0-35BB-4E9A-975A-CAD961A01D68}" presName="background2" presStyleLbl="node2" presStyleIdx="0" presStyleCnt="1"/>
      <dgm:spPr/>
    </dgm:pt>
    <dgm:pt modelId="{CA3F6274-B680-4F7F-9978-787364E16E6F}" type="pres">
      <dgm:prSet presAssocID="{16E9B5A0-35BB-4E9A-975A-CAD961A01D68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F558E-6EA1-425B-8F81-0EC8BFF0D897}" type="pres">
      <dgm:prSet presAssocID="{16E9B5A0-35BB-4E9A-975A-CAD961A01D68}" presName="hierChild3" presStyleCnt="0"/>
      <dgm:spPr/>
    </dgm:pt>
    <dgm:pt modelId="{CD0E7D82-B335-4896-B54F-66D406C2CF1D}" type="pres">
      <dgm:prSet presAssocID="{DFA60E76-08D8-4D2B-9191-6A59D22D160E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A604E9-94B0-4CAF-A118-AE5D6A6795D1}" type="pres">
      <dgm:prSet presAssocID="{CAEDBA6E-CBB1-41FE-909D-073B8FD47F53}" presName="hierRoot3" presStyleCnt="0"/>
      <dgm:spPr/>
    </dgm:pt>
    <dgm:pt modelId="{4FB9857B-5371-4B63-B944-D0B92E4068F2}" type="pres">
      <dgm:prSet presAssocID="{CAEDBA6E-CBB1-41FE-909D-073B8FD47F53}" presName="composite3" presStyleCnt="0"/>
      <dgm:spPr/>
    </dgm:pt>
    <dgm:pt modelId="{BB7AE46A-E240-4E2D-A51C-64955BF95785}" type="pres">
      <dgm:prSet presAssocID="{CAEDBA6E-CBB1-41FE-909D-073B8FD47F53}" presName="background3" presStyleLbl="node3" presStyleIdx="0" presStyleCnt="4"/>
      <dgm:spPr/>
    </dgm:pt>
    <dgm:pt modelId="{2EE05CE9-F5FA-4D64-A4AD-B8279F03D513}" type="pres">
      <dgm:prSet presAssocID="{CAEDBA6E-CBB1-41FE-909D-073B8FD47F5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56E5D-01C2-43F5-B480-2CE0EDEB8AB1}" type="pres">
      <dgm:prSet presAssocID="{CAEDBA6E-CBB1-41FE-909D-073B8FD47F53}" presName="hierChild4" presStyleCnt="0"/>
      <dgm:spPr/>
    </dgm:pt>
    <dgm:pt modelId="{6670E0C2-113D-44DB-B62F-239ADDB0A5AA}" type="pres">
      <dgm:prSet presAssocID="{1E2CEEF9-2EBE-47BD-A45D-CB2BBA955A30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5678E46-40AA-48D6-A280-6583550681F2}" type="pres">
      <dgm:prSet presAssocID="{3891013C-C813-4016-990F-7B983B77F9FC}" presName="hierRoot3" presStyleCnt="0"/>
      <dgm:spPr/>
    </dgm:pt>
    <dgm:pt modelId="{665C43DC-87E0-49E3-BB30-632BA5D8C20F}" type="pres">
      <dgm:prSet presAssocID="{3891013C-C813-4016-990F-7B983B77F9FC}" presName="composite3" presStyleCnt="0"/>
      <dgm:spPr/>
    </dgm:pt>
    <dgm:pt modelId="{8830C13D-C61C-4EF7-9AB6-1CCEA62F4F2D}" type="pres">
      <dgm:prSet presAssocID="{3891013C-C813-4016-990F-7B983B77F9FC}" presName="background3" presStyleLbl="node3" presStyleIdx="1" presStyleCnt="4"/>
      <dgm:spPr/>
    </dgm:pt>
    <dgm:pt modelId="{3493312E-BE8B-4AE3-8199-D01685723217}" type="pres">
      <dgm:prSet presAssocID="{3891013C-C813-4016-990F-7B983B77F9F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E1BD5-8565-4F3F-BD43-FF924630AE9E}" type="pres">
      <dgm:prSet presAssocID="{3891013C-C813-4016-990F-7B983B77F9FC}" presName="hierChild4" presStyleCnt="0"/>
      <dgm:spPr/>
    </dgm:pt>
    <dgm:pt modelId="{4BBFA1FF-E2F0-4D9C-A9D3-4B7328E29768}" type="pres">
      <dgm:prSet presAssocID="{BF5855DD-FE4D-489E-A73F-AB2A3CFC4CA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EEC6F2F-C45C-4138-928A-5E8A4061B45B}" type="pres">
      <dgm:prSet presAssocID="{BCE7F339-9754-47AB-8AF0-AE2503730D0A}" presName="hierRoot3" presStyleCnt="0"/>
      <dgm:spPr/>
    </dgm:pt>
    <dgm:pt modelId="{826A3311-AB5E-4EC1-BE1A-33F22AED0F5B}" type="pres">
      <dgm:prSet presAssocID="{BCE7F339-9754-47AB-8AF0-AE2503730D0A}" presName="composite3" presStyleCnt="0"/>
      <dgm:spPr/>
    </dgm:pt>
    <dgm:pt modelId="{9547C5A7-3628-4246-8792-ECF24B2990AF}" type="pres">
      <dgm:prSet presAssocID="{BCE7F339-9754-47AB-8AF0-AE2503730D0A}" presName="background3" presStyleLbl="node3" presStyleIdx="2" presStyleCnt="4"/>
      <dgm:spPr/>
    </dgm:pt>
    <dgm:pt modelId="{420D680B-F1D8-404D-A4BC-B13512FFD956}" type="pres">
      <dgm:prSet presAssocID="{BCE7F339-9754-47AB-8AF0-AE2503730D0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3A4A8D-9EAD-4EEF-B141-3E4BC27F81F0}" type="pres">
      <dgm:prSet presAssocID="{BCE7F339-9754-47AB-8AF0-AE2503730D0A}" presName="hierChild4" presStyleCnt="0"/>
      <dgm:spPr/>
    </dgm:pt>
    <dgm:pt modelId="{CC458273-D69E-4F39-8E97-10213C5A1C6E}" type="pres">
      <dgm:prSet presAssocID="{F652BA3E-4713-410A-944C-5E4E220085F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15BD3F1-A661-481D-B601-C73C768477EB}" type="pres">
      <dgm:prSet presAssocID="{B3955D71-9CFB-4DF9-AA36-30FE61618B38}" presName="hierRoot3" presStyleCnt="0"/>
      <dgm:spPr/>
    </dgm:pt>
    <dgm:pt modelId="{C52FD2CD-DCDF-406D-9537-662D9209E136}" type="pres">
      <dgm:prSet presAssocID="{B3955D71-9CFB-4DF9-AA36-30FE61618B38}" presName="composite3" presStyleCnt="0"/>
      <dgm:spPr/>
    </dgm:pt>
    <dgm:pt modelId="{088356F7-640B-400F-BAC1-FE2A5A64B59E}" type="pres">
      <dgm:prSet presAssocID="{B3955D71-9CFB-4DF9-AA36-30FE61618B38}" presName="background3" presStyleLbl="node3" presStyleIdx="3" presStyleCnt="4"/>
      <dgm:spPr/>
    </dgm:pt>
    <dgm:pt modelId="{B9B3EE1E-1E0F-416D-BB08-3A61B6FA5C17}" type="pres">
      <dgm:prSet presAssocID="{B3955D71-9CFB-4DF9-AA36-30FE61618B3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DE4FD-D490-476E-B201-654DF08DCE17}" type="pres">
      <dgm:prSet presAssocID="{B3955D71-9CFB-4DF9-AA36-30FE61618B38}" presName="hierChild4" presStyleCnt="0"/>
      <dgm:spPr/>
    </dgm:pt>
    <dgm:pt modelId="{6C0E0394-ADA7-43EA-9CE9-15FE5DF33145}" type="pres">
      <dgm:prSet presAssocID="{4CAD903C-9D5C-458A-B314-51FA61C712C9}" presName="hierRoot1" presStyleCnt="0"/>
      <dgm:spPr/>
    </dgm:pt>
    <dgm:pt modelId="{21881CF2-592B-4166-ADF6-B369574A6C49}" type="pres">
      <dgm:prSet presAssocID="{4CAD903C-9D5C-458A-B314-51FA61C712C9}" presName="composite" presStyleCnt="0"/>
      <dgm:spPr/>
    </dgm:pt>
    <dgm:pt modelId="{4FA9A1AE-CA33-4303-927D-4730A7A5CE55}" type="pres">
      <dgm:prSet presAssocID="{4CAD903C-9D5C-458A-B314-51FA61C712C9}" presName="background" presStyleLbl="node0" presStyleIdx="1" presStyleCnt="2"/>
      <dgm:spPr/>
    </dgm:pt>
    <dgm:pt modelId="{18820424-5B2D-46F5-8086-CAE916BAEB32}" type="pres">
      <dgm:prSet presAssocID="{4CAD903C-9D5C-458A-B314-51FA61C712C9}" presName="text" presStyleLbl="fgAcc0" presStyleIdx="1" presStyleCnt="2" custLinFactX="-118634" custLinFactY="13417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A76DF0-3013-40B3-A848-EA280E761599}" type="pres">
      <dgm:prSet presAssocID="{4CAD903C-9D5C-458A-B314-51FA61C712C9}" presName="hierChild2" presStyleCnt="0"/>
      <dgm:spPr/>
    </dgm:pt>
  </dgm:ptLst>
  <dgm:cxnLst>
    <dgm:cxn modelId="{D58927FF-AEF7-4E84-BB87-B9B531A488CB}" type="presOf" srcId="{DFA60E76-08D8-4D2B-9191-6A59D22D160E}" destId="{CD0E7D82-B335-4896-B54F-66D406C2CF1D}" srcOrd="0" destOrd="0" presId="urn:microsoft.com/office/officeart/2005/8/layout/hierarchy1"/>
    <dgm:cxn modelId="{6FBBF476-AB25-42AB-B80B-8BE29CC1EAF0}" type="presOf" srcId="{B3955D71-9CFB-4DF9-AA36-30FE61618B38}" destId="{B9B3EE1E-1E0F-416D-BB08-3A61B6FA5C17}" srcOrd="0" destOrd="0" presId="urn:microsoft.com/office/officeart/2005/8/layout/hierarchy1"/>
    <dgm:cxn modelId="{6FD2A2F6-424F-428B-A3E6-BCA525CA60D1}" srcId="{7B18AE14-2EB1-470F-81A9-A6850B6853B7}" destId="{06EA8C42-ECC8-4055-BF16-4BF33491698F}" srcOrd="0" destOrd="0" parTransId="{47118263-A110-4763-A2F1-F2192234ACB1}" sibTransId="{4DF24CAB-BE86-4C2D-A80D-AD7E0BF11B45}"/>
    <dgm:cxn modelId="{56339E08-E6CE-4470-A562-61EF2179032A}" type="presOf" srcId="{F652BA3E-4713-410A-944C-5E4E220085F8}" destId="{CC458273-D69E-4F39-8E97-10213C5A1C6E}" srcOrd="0" destOrd="0" presId="urn:microsoft.com/office/officeart/2005/8/layout/hierarchy1"/>
    <dgm:cxn modelId="{E47D7B59-F442-4076-A5D7-12FF5DEDB2E5}" type="presOf" srcId="{BCE7F339-9754-47AB-8AF0-AE2503730D0A}" destId="{420D680B-F1D8-404D-A4BC-B13512FFD956}" srcOrd="0" destOrd="0" presId="urn:microsoft.com/office/officeart/2005/8/layout/hierarchy1"/>
    <dgm:cxn modelId="{44E1AA5C-A444-43AA-8FFF-9C00B4A8EAFC}" type="presOf" srcId="{16E9B5A0-35BB-4E9A-975A-CAD961A01D68}" destId="{CA3F6274-B680-4F7F-9978-787364E16E6F}" srcOrd="0" destOrd="0" presId="urn:microsoft.com/office/officeart/2005/8/layout/hierarchy1"/>
    <dgm:cxn modelId="{223402DF-BF47-4B89-ABCB-810EDADFD2AD}" type="presOf" srcId="{3891013C-C813-4016-990F-7B983B77F9FC}" destId="{3493312E-BE8B-4AE3-8199-D01685723217}" srcOrd="0" destOrd="0" presId="urn:microsoft.com/office/officeart/2005/8/layout/hierarchy1"/>
    <dgm:cxn modelId="{6A8B7C38-1D9C-4410-97CF-66B606A62209}" srcId="{7B18AE14-2EB1-470F-81A9-A6850B6853B7}" destId="{4CAD903C-9D5C-458A-B314-51FA61C712C9}" srcOrd="1" destOrd="0" parTransId="{D2CBAA9F-1131-4716-98A9-B6ED8BB9096E}" sibTransId="{61E3F84B-49F8-41F3-A503-A2A4EEE56BB8}"/>
    <dgm:cxn modelId="{C6A2C688-E37F-4F47-8CF4-E760F62C459D}" srcId="{16E9B5A0-35BB-4E9A-975A-CAD961A01D68}" destId="{BCE7F339-9754-47AB-8AF0-AE2503730D0A}" srcOrd="2" destOrd="0" parTransId="{BF5855DD-FE4D-489E-A73F-AB2A3CFC4CA0}" sibTransId="{331A6C3F-7497-4633-AF19-CB18ACDDC9B7}"/>
    <dgm:cxn modelId="{7967A795-060B-44D7-85B3-692A194D6884}" srcId="{16E9B5A0-35BB-4E9A-975A-CAD961A01D68}" destId="{3891013C-C813-4016-990F-7B983B77F9FC}" srcOrd="1" destOrd="0" parTransId="{1E2CEEF9-2EBE-47BD-A45D-CB2BBA955A30}" sibTransId="{131E5010-3E5C-40C3-8D7B-33EC002533BE}"/>
    <dgm:cxn modelId="{72B0053D-414B-4B68-85A7-640066E1FDC1}" srcId="{16E9B5A0-35BB-4E9A-975A-CAD961A01D68}" destId="{B3955D71-9CFB-4DF9-AA36-30FE61618B38}" srcOrd="3" destOrd="0" parTransId="{F652BA3E-4713-410A-944C-5E4E220085F8}" sibTransId="{592BE54D-2452-4DFF-9356-A9E7C037BC4C}"/>
    <dgm:cxn modelId="{52EFF475-CE11-4971-8773-B7AA44C5E85F}" type="presOf" srcId="{4CAD903C-9D5C-458A-B314-51FA61C712C9}" destId="{18820424-5B2D-46F5-8086-CAE916BAEB32}" srcOrd="0" destOrd="0" presId="urn:microsoft.com/office/officeart/2005/8/layout/hierarchy1"/>
    <dgm:cxn modelId="{591E7223-60F5-4273-A936-A02FD09AF21B}" type="presOf" srcId="{1E2CEEF9-2EBE-47BD-A45D-CB2BBA955A30}" destId="{6670E0C2-113D-44DB-B62F-239ADDB0A5AA}" srcOrd="0" destOrd="0" presId="urn:microsoft.com/office/officeart/2005/8/layout/hierarchy1"/>
    <dgm:cxn modelId="{F656ED1F-517F-4871-AC74-AAC065DD9005}" srcId="{16E9B5A0-35BB-4E9A-975A-CAD961A01D68}" destId="{CAEDBA6E-CBB1-41FE-909D-073B8FD47F53}" srcOrd="0" destOrd="0" parTransId="{DFA60E76-08D8-4D2B-9191-6A59D22D160E}" sibTransId="{C8F045B3-FA6A-4023-B210-CF24FEFFBD01}"/>
    <dgm:cxn modelId="{CC58A440-9B95-46E0-9954-A817F5AC6A5C}" type="presOf" srcId="{06EA8C42-ECC8-4055-BF16-4BF33491698F}" destId="{719C87FC-1B48-469B-80BD-76AACD577700}" srcOrd="0" destOrd="0" presId="urn:microsoft.com/office/officeart/2005/8/layout/hierarchy1"/>
    <dgm:cxn modelId="{499B5EB0-5BEC-44AC-9C5F-247111742376}" srcId="{06EA8C42-ECC8-4055-BF16-4BF33491698F}" destId="{16E9B5A0-35BB-4E9A-975A-CAD961A01D68}" srcOrd="0" destOrd="0" parTransId="{84072EEA-5C19-4140-BBB0-F3566D23A50E}" sibTransId="{FFB442BA-3852-4D07-896B-452B1ECCD458}"/>
    <dgm:cxn modelId="{2A44AD2E-0F0B-49B0-9176-73397381FF09}" type="presOf" srcId="{BF5855DD-FE4D-489E-A73F-AB2A3CFC4CA0}" destId="{4BBFA1FF-E2F0-4D9C-A9D3-4B7328E29768}" srcOrd="0" destOrd="0" presId="urn:microsoft.com/office/officeart/2005/8/layout/hierarchy1"/>
    <dgm:cxn modelId="{3D767238-088A-4D9C-B753-E32EC177B605}" type="presOf" srcId="{84072EEA-5C19-4140-BBB0-F3566D23A50E}" destId="{F4662E0B-E05D-4955-B024-0C88C09D0FB8}" srcOrd="0" destOrd="0" presId="urn:microsoft.com/office/officeart/2005/8/layout/hierarchy1"/>
    <dgm:cxn modelId="{F2C00E29-04E9-45CE-BCA6-878496890E8F}" type="presOf" srcId="{7B18AE14-2EB1-470F-81A9-A6850B6853B7}" destId="{2B20FE89-916A-4083-9220-70594705FD8C}" srcOrd="0" destOrd="0" presId="urn:microsoft.com/office/officeart/2005/8/layout/hierarchy1"/>
    <dgm:cxn modelId="{CA0CF6AF-6C53-4846-BB94-928225907C1C}" type="presOf" srcId="{CAEDBA6E-CBB1-41FE-909D-073B8FD47F53}" destId="{2EE05CE9-F5FA-4D64-A4AD-B8279F03D513}" srcOrd="0" destOrd="0" presId="urn:microsoft.com/office/officeart/2005/8/layout/hierarchy1"/>
    <dgm:cxn modelId="{5A719E69-08FF-4877-97C1-D74EDF985A1B}" type="presParOf" srcId="{2B20FE89-916A-4083-9220-70594705FD8C}" destId="{75B2F039-BD86-43DA-965D-B4F9BDE43163}" srcOrd="0" destOrd="0" presId="urn:microsoft.com/office/officeart/2005/8/layout/hierarchy1"/>
    <dgm:cxn modelId="{745E734A-014C-4AFD-B8BE-6652C127E2A8}" type="presParOf" srcId="{75B2F039-BD86-43DA-965D-B4F9BDE43163}" destId="{751968E3-E064-4292-8399-DC62F1AD2F85}" srcOrd="0" destOrd="0" presId="urn:microsoft.com/office/officeart/2005/8/layout/hierarchy1"/>
    <dgm:cxn modelId="{7098EB79-8408-4154-AA06-FA66528B0267}" type="presParOf" srcId="{751968E3-E064-4292-8399-DC62F1AD2F85}" destId="{63456C04-E150-4EAE-B3F3-81B9D7F85391}" srcOrd="0" destOrd="0" presId="urn:microsoft.com/office/officeart/2005/8/layout/hierarchy1"/>
    <dgm:cxn modelId="{D79E060C-25E0-4808-8E51-C523ECC37808}" type="presParOf" srcId="{751968E3-E064-4292-8399-DC62F1AD2F85}" destId="{719C87FC-1B48-469B-80BD-76AACD577700}" srcOrd="1" destOrd="0" presId="urn:microsoft.com/office/officeart/2005/8/layout/hierarchy1"/>
    <dgm:cxn modelId="{5AD1530F-7369-4E8C-A864-CAE166A91B90}" type="presParOf" srcId="{75B2F039-BD86-43DA-965D-B4F9BDE43163}" destId="{42D50B6B-FD0E-4540-8DE3-8F0D49DA6FB2}" srcOrd="1" destOrd="0" presId="urn:microsoft.com/office/officeart/2005/8/layout/hierarchy1"/>
    <dgm:cxn modelId="{A35FBA62-6F61-4196-9C5C-2927FDAF3487}" type="presParOf" srcId="{42D50B6B-FD0E-4540-8DE3-8F0D49DA6FB2}" destId="{F4662E0B-E05D-4955-B024-0C88C09D0FB8}" srcOrd="0" destOrd="0" presId="urn:microsoft.com/office/officeart/2005/8/layout/hierarchy1"/>
    <dgm:cxn modelId="{64ECCAE3-3686-4919-8AF5-F7BDF4BF9C66}" type="presParOf" srcId="{42D50B6B-FD0E-4540-8DE3-8F0D49DA6FB2}" destId="{C159CD61-361A-4D01-9646-E4E2026C5FE1}" srcOrd="1" destOrd="0" presId="urn:microsoft.com/office/officeart/2005/8/layout/hierarchy1"/>
    <dgm:cxn modelId="{4EC75C08-EA70-48F8-B722-89F1648AABCD}" type="presParOf" srcId="{C159CD61-361A-4D01-9646-E4E2026C5FE1}" destId="{B7C4DA68-1619-46EE-A5F8-3B34550278F3}" srcOrd="0" destOrd="0" presId="urn:microsoft.com/office/officeart/2005/8/layout/hierarchy1"/>
    <dgm:cxn modelId="{9AE29B79-F0C7-45A2-97D1-E709363D0A68}" type="presParOf" srcId="{B7C4DA68-1619-46EE-A5F8-3B34550278F3}" destId="{2A5916CF-CC2F-4A0A-8861-9FB7FC078C2D}" srcOrd="0" destOrd="0" presId="urn:microsoft.com/office/officeart/2005/8/layout/hierarchy1"/>
    <dgm:cxn modelId="{EE31DF6E-6A43-4E75-AB12-38E0A9502F0F}" type="presParOf" srcId="{B7C4DA68-1619-46EE-A5F8-3B34550278F3}" destId="{CA3F6274-B680-4F7F-9978-787364E16E6F}" srcOrd="1" destOrd="0" presId="urn:microsoft.com/office/officeart/2005/8/layout/hierarchy1"/>
    <dgm:cxn modelId="{DEA148CD-587D-499B-B9F2-28385E5098FA}" type="presParOf" srcId="{C159CD61-361A-4D01-9646-E4E2026C5FE1}" destId="{D19F558E-6EA1-425B-8F81-0EC8BFF0D897}" srcOrd="1" destOrd="0" presId="urn:microsoft.com/office/officeart/2005/8/layout/hierarchy1"/>
    <dgm:cxn modelId="{EA689814-7BCB-4988-A1BF-BF24C0FCF01C}" type="presParOf" srcId="{D19F558E-6EA1-425B-8F81-0EC8BFF0D897}" destId="{CD0E7D82-B335-4896-B54F-66D406C2CF1D}" srcOrd="0" destOrd="0" presId="urn:microsoft.com/office/officeart/2005/8/layout/hierarchy1"/>
    <dgm:cxn modelId="{1E2BFE8E-7ACC-4FAD-8101-A4AD65EE6D68}" type="presParOf" srcId="{D19F558E-6EA1-425B-8F81-0EC8BFF0D897}" destId="{9DA604E9-94B0-4CAF-A118-AE5D6A6795D1}" srcOrd="1" destOrd="0" presId="urn:microsoft.com/office/officeart/2005/8/layout/hierarchy1"/>
    <dgm:cxn modelId="{BC5EC427-6BE0-4346-B4E2-F9CF44E202F3}" type="presParOf" srcId="{9DA604E9-94B0-4CAF-A118-AE5D6A6795D1}" destId="{4FB9857B-5371-4B63-B944-D0B92E4068F2}" srcOrd="0" destOrd="0" presId="urn:microsoft.com/office/officeart/2005/8/layout/hierarchy1"/>
    <dgm:cxn modelId="{7EE17BD5-D30F-4575-94F6-8AC0082368D3}" type="presParOf" srcId="{4FB9857B-5371-4B63-B944-D0B92E4068F2}" destId="{BB7AE46A-E240-4E2D-A51C-64955BF95785}" srcOrd="0" destOrd="0" presId="urn:microsoft.com/office/officeart/2005/8/layout/hierarchy1"/>
    <dgm:cxn modelId="{A5380F6D-28C9-418D-8AD8-0B616A7BE2B6}" type="presParOf" srcId="{4FB9857B-5371-4B63-B944-D0B92E4068F2}" destId="{2EE05CE9-F5FA-4D64-A4AD-B8279F03D513}" srcOrd="1" destOrd="0" presId="urn:microsoft.com/office/officeart/2005/8/layout/hierarchy1"/>
    <dgm:cxn modelId="{2F290B0E-79E0-4EF3-ACC2-8F2BA1351B88}" type="presParOf" srcId="{9DA604E9-94B0-4CAF-A118-AE5D6A6795D1}" destId="{A3056E5D-01C2-43F5-B480-2CE0EDEB8AB1}" srcOrd="1" destOrd="0" presId="urn:microsoft.com/office/officeart/2005/8/layout/hierarchy1"/>
    <dgm:cxn modelId="{E537DEF5-8DB2-470D-BF11-306C789A03BF}" type="presParOf" srcId="{D19F558E-6EA1-425B-8F81-0EC8BFF0D897}" destId="{6670E0C2-113D-44DB-B62F-239ADDB0A5AA}" srcOrd="2" destOrd="0" presId="urn:microsoft.com/office/officeart/2005/8/layout/hierarchy1"/>
    <dgm:cxn modelId="{50B8F3CD-819E-45CA-B8C7-16F023FF25C2}" type="presParOf" srcId="{D19F558E-6EA1-425B-8F81-0EC8BFF0D897}" destId="{C5678E46-40AA-48D6-A280-6583550681F2}" srcOrd="3" destOrd="0" presId="urn:microsoft.com/office/officeart/2005/8/layout/hierarchy1"/>
    <dgm:cxn modelId="{3AD850DD-6816-4C24-BE11-26C26299586A}" type="presParOf" srcId="{C5678E46-40AA-48D6-A280-6583550681F2}" destId="{665C43DC-87E0-49E3-BB30-632BA5D8C20F}" srcOrd="0" destOrd="0" presId="urn:microsoft.com/office/officeart/2005/8/layout/hierarchy1"/>
    <dgm:cxn modelId="{E13B222A-D0F7-47C9-A493-A246BC113F5A}" type="presParOf" srcId="{665C43DC-87E0-49E3-BB30-632BA5D8C20F}" destId="{8830C13D-C61C-4EF7-9AB6-1CCEA62F4F2D}" srcOrd="0" destOrd="0" presId="urn:microsoft.com/office/officeart/2005/8/layout/hierarchy1"/>
    <dgm:cxn modelId="{19549D1F-58BC-4570-B606-D5D6378F4123}" type="presParOf" srcId="{665C43DC-87E0-49E3-BB30-632BA5D8C20F}" destId="{3493312E-BE8B-4AE3-8199-D01685723217}" srcOrd="1" destOrd="0" presId="urn:microsoft.com/office/officeart/2005/8/layout/hierarchy1"/>
    <dgm:cxn modelId="{E737BC6E-DFE9-4EF8-B1E1-9661FB3BAE3D}" type="presParOf" srcId="{C5678E46-40AA-48D6-A280-6583550681F2}" destId="{1D0E1BD5-8565-4F3F-BD43-FF924630AE9E}" srcOrd="1" destOrd="0" presId="urn:microsoft.com/office/officeart/2005/8/layout/hierarchy1"/>
    <dgm:cxn modelId="{2CB9A204-3AEB-4D6C-9C96-28FCC7914620}" type="presParOf" srcId="{D19F558E-6EA1-425B-8F81-0EC8BFF0D897}" destId="{4BBFA1FF-E2F0-4D9C-A9D3-4B7328E29768}" srcOrd="4" destOrd="0" presId="urn:microsoft.com/office/officeart/2005/8/layout/hierarchy1"/>
    <dgm:cxn modelId="{44E60B1A-DB2C-4849-B089-B6B6845FD0B0}" type="presParOf" srcId="{D19F558E-6EA1-425B-8F81-0EC8BFF0D897}" destId="{8EEC6F2F-C45C-4138-928A-5E8A4061B45B}" srcOrd="5" destOrd="0" presId="urn:microsoft.com/office/officeart/2005/8/layout/hierarchy1"/>
    <dgm:cxn modelId="{01B183B2-FF8C-4F33-82C6-3D36E7532796}" type="presParOf" srcId="{8EEC6F2F-C45C-4138-928A-5E8A4061B45B}" destId="{826A3311-AB5E-4EC1-BE1A-33F22AED0F5B}" srcOrd="0" destOrd="0" presId="urn:microsoft.com/office/officeart/2005/8/layout/hierarchy1"/>
    <dgm:cxn modelId="{D787D9DB-E97C-4D02-83B3-3FFEFC07F594}" type="presParOf" srcId="{826A3311-AB5E-4EC1-BE1A-33F22AED0F5B}" destId="{9547C5A7-3628-4246-8792-ECF24B2990AF}" srcOrd="0" destOrd="0" presId="urn:microsoft.com/office/officeart/2005/8/layout/hierarchy1"/>
    <dgm:cxn modelId="{7FF6C9D2-EB95-46ED-9227-86AA1080B731}" type="presParOf" srcId="{826A3311-AB5E-4EC1-BE1A-33F22AED0F5B}" destId="{420D680B-F1D8-404D-A4BC-B13512FFD956}" srcOrd="1" destOrd="0" presId="urn:microsoft.com/office/officeart/2005/8/layout/hierarchy1"/>
    <dgm:cxn modelId="{86149989-2AE3-4D30-8693-74DF60F762B3}" type="presParOf" srcId="{8EEC6F2F-C45C-4138-928A-5E8A4061B45B}" destId="{243A4A8D-9EAD-4EEF-B141-3E4BC27F81F0}" srcOrd="1" destOrd="0" presId="urn:microsoft.com/office/officeart/2005/8/layout/hierarchy1"/>
    <dgm:cxn modelId="{EC2E84CB-AAE3-4ADD-AFD7-E77449087BFB}" type="presParOf" srcId="{D19F558E-6EA1-425B-8F81-0EC8BFF0D897}" destId="{CC458273-D69E-4F39-8E97-10213C5A1C6E}" srcOrd="6" destOrd="0" presId="urn:microsoft.com/office/officeart/2005/8/layout/hierarchy1"/>
    <dgm:cxn modelId="{620799E4-A2A6-4402-9A76-A66AFE2D02AB}" type="presParOf" srcId="{D19F558E-6EA1-425B-8F81-0EC8BFF0D897}" destId="{415BD3F1-A661-481D-B601-C73C768477EB}" srcOrd="7" destOrd="0" presId="urn:microsoft.com/office/officeart/2005/8/layout/hierarchy1"/>
    <dgm:cxn modelId="{D9432155-EE21-4241-AE56-115BBE6E1480}" type="presParOf" srcId="{415BD3F1-A661-481D-B601-C73C768477EB}" destId="{C52FD2CD-DCDF-406D-9537-662D9209E136}" srcOrd="0" destOrd="0" presId="urn:microsoft.com/office/officeart/2005/8/layout/hierarchy1"/>
    <dgm:cxn modelId="{ACA5EC9A-8476-4487-B4EE-63C365054720}" type="presParOf" srcId="{C52FD2CD-DCDF-406D-9537-662D9209E136}" destId="{088356F7-640B-400F-BAC1-FE2A5A64B59E}" srcOrd="0" destOrd="0" presId="urn:microsoft.com/office/officeart/2005/8/layout/hierarchy1"/>
    <dgm:cxn modelId="{58040DCB-17CC-4834-A475-401434983530}" type="presParOf" srcId="{C52FD2CD-DCDF-406D-9537-662D9209E136}" destId="{B9B3EE1E-1E0F-416D-BB08-3A61B6FA5C17}" srcOrd="1" destOrd="0" presId="urn:microsoft.com/office/officeart/2005/8/layout/hierarchy1"/>
    <dgm:cxn modelId="{DCB4398F-0665-43BF-8133-50436387BD38}" type="presParOf" srcId="{415BD3F1-A661-481D-B601-C73C768477EB}" destId="{A78DE4FD-D490-476E-B201-654DF08DCE17}" srcOrd="1" destOrd="0" presId="urn:microsoft.com/office/officeart/2005/8/layout/hierarchy1"/>
    <dgm:cxn modelId="{F485BAF0-CD02-4749-9E48-267F982EFA8F}" type="presParOf" srcId="{2B20FE89-916A-4083-9220-70594705FD8C}" destId="{6C0E0394-ADA7-43EA-9CE9-15FE5DF33145}" srcOrd="1" destOrd="0" presId="urn:microsoft.com/office/officeart/2005/8/layout/hierarchy1"/>
    <dgm:cxn modelId="{6C9AB6DD-9ACD-43E2-AEEE-C1542C5E7D3C}" type="presParOf" srcId="{6C0E0394-ADA7-43EA-9CE9-15FE5DF33145}" destId="{21881CF2-592B-4166-ADF6-B369574A6C49}" srcOrd="0" destOrd="0" presId="urn:microsoft.com/office/officeart/2005/8/layout/hierarchy1"/>
    <dgm:cxn modelId="{0A6BC63F-4565-4624-802A-0EB3260BC665}" type="presParOf" srcId="{21881CF2-592B-4166-ADF6-B369574A6C49}" destId="{4FA9A1AE-CA33-4303-927D-4730A7A5CE55}" srcOrd="0" destOrd="0" presId="urn:microsoft.com/office/officeart/2005/8/layout/hierarchy1"/>
    <dgm:cxn modelId="{5931CE85-264C-46A2-9652-17E6D1C51D17}" type="presParOf" srcId="{21881CF2-592B-4166-ADF6-B369574A6C49}" destId="{18820424-5B2D-46F5-8086-CAE916BAEB32}" srcOrd="1" destOrd="0" presId="urn:microsoft.com/office/officeart/2005/8/layout/hierarchy1"/>
    <dgm:cxn modelId="{46B76391-9350-4FDC-94A6-C5D165E76E31}" type="presParOf" srcId="{6C0E0394-ADA7-43EA-9CE9-15FE5DF33145}" destId="{C7A76DF0-3013-40B3-A848-EA280E7615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AECDD-9B70-4ADD-BF3F-3DECED5F303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5419C-9900-49FC-B99E-0BBD3BBE639C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CA0DE41-4762-4A31-A743-FB76F6DA0018}" type="parTrans" cxnId="{58A650A6-2A0A-4AD2-9208-D1416F4CB7D6}">
      <dgm:prSet/>
      <dgm:spPr/>
      <dgm:t>
        <a:bodyPr/>
        <a:lstStyle/>
        <a:p>
          <a:endParaRPr lang="en-US"/>
        </a:p>
      </dgm:t>
    </dgm:pt>
    <dgm:pt modelId="{719D2E3B-A19C-493D-B013-1C7D6772604E}" type="sibTrans" cxnId="{58A650A6-2A0A-4AD2-9208-D1416F4CB7D6}">
      <dgm:prSet/>
      <dgm:spPr/>
      <dgm:t>
        <a:bodyPr/>
        <a:lstStyle/>
        <a:p>
          <a:endParaRPr lang="en-US"/>
        </a:p>
      </dgm:t>
    </dgm:pt>
    <dgm:pt modelId="{D54265C3-B419-4D00-AB5D-621C4D72FF65}">
      <dgm:prSet phldrT="[Text]"/>
      <dgm:spPr/>
      <dgm:t>
        <a:bodyPr/>
        <a:lstStyle/>
        <a:p>
          <a:r>
            <a:rPr lang="en-US" dirty="0" smtClean="0"/>
            <a:t>Deciding priorities of APIs</a:t>
          </a:r>
          <a:endParaRPr lang="en-US" dirty="0"/>
        </a:p>
      </dgm:t>
    </dgm:pt>
    <dgm:pt modelId="{35842014-7594-4221-9E36-A7C00B8FCBE1}" type="parTrans" cxnId="{3782BAC7-955F-4AE1-BFBF-61FA987F69A7}">
      <dgm:prSet/>
      <dgm:spPr/>
      <dgm:t>
        <a:bodyPr/>
        <a:lstStyle/>
        <a:p>
          <a:endParaRPr lang="en-US"/>
        </a:p>
      </dgm:t>
    </dgm:pt>
    <dgm:pt modelId="{26877E0F-554B-447D-BE91-82D946E0CA76}" type="sibTrans" cxnId="{3782BAC7-955F-4AE1-BFBF-61FA987F69A7}">
      <dgm:prSet/>
      <dgm:spPr/>
      <dgm:t>
        <a:bodyPr/>
        <a:lstStyle/>
        <a:p>
          <a:endParaRPr lang="en-US"/>
        </a:p>
      </dgm:t>
    </dgm:pt>
    <dgm:pt modelId="{D0195D95-A8B0-4223-A9B1-4D7D0735CB46}">
      <dgm:prSet phldrT="[Text]"/>
      <dgm:spPr/>
      <dgm:t>
        <a:bodyPr/>
        <a:lstStyle/>
        <a:p>
          <a:r>
            <a:rPr lang="en-US" dirty="0" smtClean="0"/>
            <a:t>Estimations</a:t>
          </a:r>
          <a:endParaRPr lang="en-US" dirty="0"/>
        </a:p>
      </dgm:t>
    </dgm:pt>
    <dgm:pt modelId="{CA33E123-073E-4A97-A62D-27575C8E7F70}" type="parTrans" cxnId="{F9E82746-301C-4B5B-ABE1-C0D4832D7AD3}">
      <dgm:prSet/>
      <dgm:spPr/>
      <dgm:t>
        <a:bodyPr/>
        <a:lstStyle/>
        <a:p>
          <a:endParaRPr lang="en-US"/>
        </a:p>
      </dgm:t>
    </dgm:pt>
    <dgm:pt modelId="{098883A3-1860-4562-A781-77BDB6DC5F52}" type="sibTrans" cxnId="{F9E82746-301C-4B5B-ABE1-C0D4832D7AD3}">
      <dgm:prSet/>
      <dgm:spPr/>
      <dgm:t>
        <a:bodyPr/>
        <a:lstStyle/>
        <a:p>
          <a:endParaRPr lang="en-US"/>
        </a:p>
      </dgm:t>
    </dgm:pt>
    <dgm:pt modelId="{F5733975-3EFD-41F4-A37C-4C9CA1456CDC}">
      <dgm:prSet phldrT="[Text]"/>
      <dgm:spPr/>
      <dgm:t>
        <a:bodyPr/>
        <a:lstStyle/>
        <a:p>
          <a:r>
            <a:rPr lang="en-US" dirty="0" smtClean="0"/>
            <a:t>Estimation of IFs</a:t>
          </a:r>
          <a:endParaRPr lang="en-US" dirty="0"/>
        </a:p>
      </dgm:t>
    </dgm:pt>
    <dgm:pt modelId="{D4B6DA1E-ED49-4B68-BF4F-D062B8C3297E}" type="parTrans" cxnId="{9FEE0887-914B-47BC-B50A-0805D2545FD3}">
      <dgm:prSet/>
      <dgm:spPr/>
      <dgm:t>
        <a:bodyPr/>
        <a:lstStyle/>
        <a:p>
          <a:endParaRPr lang="en-US"/>
        </a:p>
      </dgm:t>
    </dgm:pt>
    <dgm:pt modelId="{BF76EA01-DD23-449A-9FE3-F6A0B26F6F01}" type="sibTrans" cxnId="{9FEE0887-914B-47BC-B50A-0805D2545FD3}">
      <dgm:prSet/>
      <dgm:spPr/>
      <dgm:t>
        <a:bodyPr/>
        <a:lstStyle/>
        <a:p>
          <a:endParaRPr lang="en-US"/>
        </a:p>
      </dgm:t>
    </dgm:pt>
    <dgm:pt modelId="{71D5C382-F082-43A3-AC22-427B3420F1D5}">
      <dgm:prSet phldrT="[Text]"/>
      <dgm:spPr/>
      <dgm:t>
        <a:bodyPr/>
        <a:lstStyle/>
        <a:p>
          <a:r>
            <a:rPr lang="en-US" dirty="0" smtClean="0"/>
            <a:t>Scenarios Identification</a:t>
          </a:r>
          <a:endParaRPr lang="en-US" dirty="0"/>
        </a:p>
      </dgm:t>
    </dgm:pt>
    <dgm:pt modelId="{A9FCF9EC-287E-44D3-9FDA-484DDD788BE4}" type="parTrans" cxnId="{7BDA88BD-F6ED-47A7-8CC5-49B775402718}">
      <dgm:prSet/>
      <dgm:spPr/>
      <dgm:t>
        <a:bodyPr/>
        <a:lstStyle/>
        <a:p>
          <a:endParaRPr lang="en-US"/>
        </a:p>
      </dgm:t>
    </dgm:pt>
    <dgm:pt modelId="{D13C5DE2-BC4B-4680-8551-E3792EC5F1F9}" type="sibTrans" cxnId="{7BDA88BD-F6ED-47A7-8CC5-49B775402718}">
      <dgm:prSet/>
      <dgm:spPr/>
      <dgm:t>
        <a:bodyPr/>
        <a:lstStyle/>
        <a:p>
          <a:endParaRPr lang="en-US"/>
        </a:p>
      </dgm:t>
    </dgm:pt>
    <dgm:pt modelId="{4404E45C-076A-44BF-895D-344C3DEFED2E}">
      <dgm:prSet phldrT="[Text]"/>
      <dgm:spPr/>
      <dgm:t>
        <a:bodyPr/>
        <a:lstStyle/>
        <a:p>
          <a:r>
            <a:rPr lang="en-US" dirty="0" smtClean="0"/>
            <a:t>Analyzing IFs</a:t>
          </a:r>
          <a:endParaRPr lang="en-US" dirty="0"/>
        </a:p>
      </dgm:t>
    </dgm:pt>
    <dgm:pt modelId="{8D3D4F5B-8E37-495F-8ACF-05FD63D17D78}" type="parTrans" cxnId="{D513673E-44B0-4A92-AA3E-244BDFB9F3F3}">
      <dgm:prSet/>
      <dgm:spPr/>
      <dgm:t>
        <a:bodyPr/>
        <a:lstStyle/>
        <a:p>
          <a:endParaRPr lang="en-US"/>
        </a:p>
      </dgm:t>
    </dgm:pt>
    <dgm:pt modelId="{441AE4B9-D233-4F14-837D-D92AE5CFF450}" type="sibTrans" cxnId="{D513673E-44B0-4A92-AA3E-244BDFB9F3F3}">
      <dgm:prSet/>
      <dgm:spPr/>
      <dgm:t>
        <a:bodyPr/>
        <a:lstStyle/>
        <a:p>
          <a:endParaRPr lang="en-US"/>
        </a:p>
      </dgm:t>
    </dgm:pt>
    <dgm:pt modelId="{F66CD486-6FBF-40D4-8427-077AF610DA64}">
      <dgm:prSet/>
      <dgm:spPr/>
      <dgm:t>
        <a:bodyPr/>
        <a:lstStyle/>
        <a:p>
          <a:r>
            <a:rPr lang="en-US" dirty="0" smtClean="0"/>
            <a:t>Script creation and execution</a:t>
          </a:r>
          <a:endParaRPr lang="en-US" dirty="0"/>
        </a:p>
      </dgm:t>
    </dgm:pt>
    <dgm:pt modelId="{F39AD2EE-31F9-494C-B89D-7D8E5EB8F131}" type="parTrans" cxnId="{17F10A15-03B7-46BE-9480-2DCCA8A4111A}">
      <dgm:prSet/>
      <dgm:spPr/>
      <dgm:t>
        <a:bodyPr/>
        <a:lstStyle/>
        <a:p>
          <a:endParaRPr lang="en-US"/>
        </a:p>
      </dgm:t>
    </dgm:pt>
    <dgm:pt modelId="{BA581825-A578-4554-A6A4-153CBB793BE5}" type="sibTrans" cxnId="{17F10A15-03B7-46BE-9480-2DCCA8A4111A}">
      <dgm:prSet/>
      <dgm:spPr/>
      <dgm:t>
        <a:bodyPr/>
        <a:lstStyle/>
        <a:p>
          <a:endParaRPr lang="en-US"/>
        </a:p>
      </dgm:t>
    </dgm:pt>
    <dgm:pt modelId="{BD2092C7-00FE-47B2-8FCC-13374A1829CE}">
      <dgm:prSet phldrT="[Text]"/>
      <dgm:spPr/>
      <dgm:t>
        <a:bodyPr/>
        <a:lstStyle/>
        <a:p>
          <a:r>
            <a:rPr lang="en-US" dirty="0" smtClean="0"/>
            <a:t>API testing request from Dev team</a:t>
          </a:r>
          <a:endParaRPr lang="en-US" dirty="0"/>
        </a:p>
      </dgm:t>
    </dgm:pt>
    <dgm:pt modelId="{D09385D0-855A-4CA7-8DB5-CB9485A476E5}" type="parTrans" cxnId="{A9E86E75-FD19-44B8-A0CC-A63AB355DE80}">
      <dgm:prSet/>
      <dgm:spPr/>
      <dgm:t>
        <a:bodyPr/>
        <a:lstStyle/>
        <a:p>
          <a:endParaRPr lang="en-US"/>
        </a:p>
      </dgm:t>
    </dgm:pt>
    <dgm:pt modelId="{168EF490-65B4-4D02-850F-38657379BE6C}" type="sibTrans" cxnId="{A9E86E75-FD19-44B8-A0CC-A63AB355DE80}">
      <dgm:prSet/>
      <dgm:spPr/>
      <dgm:t>
        <a:bodyPr/>
        <a:lstStyle/>
        <a:p>
          <a:endParaRPr lang="en-US"/>
        </a:p>
      </dgm:t>
    </dgm:pt>
    <dgm:pt modelId="{229EDA92-D604-4AB8-9268-EDD41DC60F4F}">
      <dgm:prSet phldrT="[Text]"/>
      <dgm:spPr/>
      <dgm:t>
        <a:bodyPr/>
        <a:lstStyle/>
        <a:p>
          <a:r>
            <a:rPr lang="en-US" dirty="0" smtClean="0"/>
            <a:t>Defining Timelines</a:t>
          </a:r>
          <a:endParaRPr lang="en-US" dirty="0"/>
        </a:p>
      </dgm:t>
    </dgm:pt>
    <dgm:pt modelId="{66E23FEE-9E6F-4C7A-B17E-F12E03DEE9E2}" type="parTrans" cxnId="{F75BDBF7-2AEB-417A-A358-B60E66247C42}">
      <dgm:prSet/>
      <dgm:spPr/>
      <dgm:t>
        <a:bodyPr/>
        <a:lstStyle/>
        <a:p>
          <a:endParaRPr lang="en-US"/>
        </a:p>
      </dgm:t>
    </dgm:pt>
    <dgm:pt modelId="{E199D720-6E76-4BE2-BCC0-FB8BD90F7DF5}" type="sibTrans" cxnId="{F75BDBF7-2AEB-417A-A358-B60E66247C42}">
      <dgm:prSet/>
      <dgm:spPr/>
      <dgm:t>
        <a:bodyPr/>
        <a:lstStyle/>
        <a:p>
          <a:endParaRPr lang="en-US"/>
        </a:p>
      </dgm:t>
    </dgm:pt>
    <dgm:pt modelId="{221F54CC-A225-4077-A1FB-9CE8CCA241C6}">
      <dgm:prSet phldrT="[Text]"/>
      <dgm:spPr/>
      <dgm:t>
        <a:bodyPr/>
        <a:lstStyle/>
        <a:p>
          <a:r>
            <a:rPr lang="en-US" dirty="0" smtClean="0"/>
            <a:t>Query resolution</a:t>
          </a:r>
          <a:endParaRPr lang="en-US" dirty="0"/>
        </a:p>
      </dgm:t>
    </dgm:pt>
    <dgm:pt modelId="{978EB720-6C8C-4D6C-9A61-6FC03C9EF6EE}" type="parTrans" cxnId="{85F4BA48-75A1-4E5E-9354-719C98C3957C}">
      <dgm:prSet/>
      <dgm:spPr/>
      <dgm:t>
        <a:bodyPr/>
        <a:lstStyle/>
        <a:p>
          <a:endParaRPr lang="en-US"/>
        </a:p>
      </dgm:t>
    </dgm:pt>
    <dgm:pt modelId="{CD099ACA-4DD7-427B-80BC-B6261E550898}" type="sibTrans" cxnId="{85F4BA48-75A1-4E5E-9354-719C98C3957C}">
      <dgm:prSet/>
      <dgm:spPr/>
      <dgm:t>
        <a:bodyPr/>
        <a:lstStyle/>
        <a:p>
          <a:endParaRPr lang="en-US"/>
        </a:p>
      </dgm:t>
    </dgm:pt>
    <dgm:pt modelId="{45BFA82C-20F8-4CEE-AE83-5BAD5330BEB6}">
      <dgm:prSet phldrT="[Text]"/>
      <dgm:spPr/>
      <dgm:t>
        <a:bodyPr/>
        <a:lstStyle/>
        <a:p>
          <a:r>
            <a:rPr lang="en-US" dirty="0" smtClean="0"/>
            <a:t>Scenarios creation </a:t>
          </a:r>
          <a:endParaRPr lang="en-US" dirty="0"/>
        </a:p>
      </dgm:t>
    </dgm:pt>
    <dgm:pt modelId="{EA8D8105-95B7-428F-96FE-9487B28D42F5}" type="parTrans" cxnId="{308B126A-61E6-4155-9289-DABFE6A45C07}">
      <dgm:prSet/>
      <dgm:spPr/>
      <dgm:t>
        <a:bodyPr/>
        <a:lstStyle/>
        <a:p>
          <a:endParaRPr lang="en-US"/>
        </a:p>
      </dgm:t>
    </dgm:pt>
    <dgm:pt modelId="{92867987-96E2-4F85-823C-989D9B93400C}" type="sibTrans" cxnId="{308B126A-61E6-4155-9289-DABFE6A45C07}">
      <dgm:prSet/>
      <dgm:spPr/>
      <dgm:t>
        <a:bodyPr/>
        <a:lstStyle/>
        <a:p>
          <a:endParaRPr lang="en-US"/>
        </a:p>
      </dgm:t>
    </dgm:pt>
    <dgm:pt modelId="{FF122020-388E-422D-9433-148597CB7A0A}">
      <dgm:prSet phldrT="[Text]"/>
      <dgm:spPr/>
      <dgm:t>
        <a:bodyPr/>
        <a:lstStyle/>
        <a:p>
          <a:r>
            <a:rPr lang="en-US" dirty="0" smtClean="0"/>
            <a:t>Scenarios review</a:t>
          </a:r>
          <a:endParaRPr lang="en-US" dirty="0"/>
        </a:p>
      </dgm:t>
    </dgm:pt>
    <dgm:pt modelId="{C4C39BCA-5926-4096-83F1-0EFA9B63A749}" type="parTrans" cxnId="{E616F5FB-1578-477A-B3F7-DE8919C06CAF}">
      <dgm:prSet/>
      <dgm:spPr/>
      <dgm:t>
        <a:bodyPr/>
        <a:lstStyle/>
        <a:p>
          <a:endParaRPr lang="en-US"/>
        </a:p>
      </dgm:t>
    </dgm:pt>
    <dgm:pt modelId="{7B983672-96DA-4A2A-BA23-BE2AB60787EF}" type="sibTrans" cxnId="{E616F5FB-1578-477A-B3F7-DE8919C06CAF}">
      <dgm:prSet/>
      <dgm:spPr/>
      <dgm:t>
        <a:bodyPr/>
        <a:lstStyle/>
        <a:p>
          <a:endParaRPr lang="en-US"/>
        </a:p>
      </dgm:t>
    </dgm:pt>
    <dgm:pt modelId="{D21D64F3-5F73-456F-82BB-4784D3EE75C6}">
      <dgm:prSet/>
      <dgm:spPr/>
      <dgm:t>
        <a:bodyPr/>
        <a:lstStyle/>
        <a:p>
          <a:r>
            <a:rPr lang="en-US" dirty="0" smtClean="0"/>
            <a:t>Decide approach</a:t>
          </a:r>
          <a:endParaRPr lang="en-US" dirty="0"/>
        </a:p>
      </dgm:t>
    </dgm:pt>
    <dgm:pt modelId="{5F66B563-8DD2-4FBF-AA81-AB7BE20C348A}" type="parTrans" cxnId="{4AC9A025-DDC4-49F3-A564-FE78BD07D573}">
      <dgm:prSet/>
      <dgm:spPr/>
      <dgm:t>
        <a:bodyPr/>
        <a:lstStyle/>
        <a:p>
          <a:endParaRPr lang="en-US"/>
        </a:p>
      </dgm:t>
    </dgm:pt>
    <dgm:pt modelId="{F15A9F55-0730-457C-A3F7-2814249E7D6E}" type="sibTrans" cxnId="{4AC9A025-DDC4-49F3-A564-FE78BD07D573}">
      <dgm:prSet/>
      <dgm:spPr/>
      <dgm:t>
        <a:bodyPr/>
        <a:lstStyle/>
        <a:p>
          <a:endParaRPr lang="en-US"/>
        </a:p>
      </dgm:t>
    </dgm:pt>
    <dgm:pt modelId="{AE046A03-8DF8-494E-A44A-D3DA24757496}">
      <dgm:prSet/>
      <dgm:spPr/>
      <dgm:t>
        <a:bodyPr/>
        <a:lstStyle/>
        <a:p>
          <a:r>
            <a:rPr lang="en-US" dirty="0" smtClean="0"/>
            <a:t>Test script creation</a:t>
          </a:r>
          <a:endParaRPr lang="en-US" dirty="0"/>
        </a:p>
      </dgm:t>
    </dgm:pt>
    <dgm:pt modelId="{8387B5CB-C575-4087-B141-ED602CE80708}" type="parTrans" cxnId="{8CC5507C-1A47-4261-BDEF-DFA0E98E612D}">
      <dgm:prSet/>
      <dgm:spPr/>
      <dgm:t>
        <a:bodyPr/>
        <a:lstStyle/>
        <a:p>
          <a:endParaRPr lang="en-US"/>
        </a:p>
      </dgm:t>
    </dgm:pt>
    <dgm:pt modelId="{502A50D9-5AEC-4ABD-9046-7081E723D5D4}" type="sibTrans" cxnId="{8CC5507C-1A47-4261-BDEF-DFA0E98E612D}">
      <dgm:prSet/>
      <dgm:spPr/>
      <dgm:t>
        <a:bodyPr/>
        <a:lstStyle/>
        <a:p>
          <a:endParaRPr lang="en-US"/>
        </a:p>
      </dgm:t>
    </dgm:pt>
    <dgm:pt modelId="{2FBC9CFD-EBF2-481C-87D5-D06C7C7FA8A5}">
      <dgm:prSet/>
      <dgm:spPr/>
      <dgm:t>
        <a:bodyPr/>
        <a:lstStyle/>
        <a:p>
          <a:r>
            <a:rPr lang="en-US" dirty="0" smtClean="0"/>
            <a:t>Defect logging </a:t>
          </a:r>
          <a:endParaRPr lang="en-US" dirty="0"/>
        </a:p>
      </dgm:t>
    </dgm:pt>
    <dgm:pt modelId="{FC82B3C5-810D-49EA-BE59-B987A0E626D5}" type="parTrans" cxnId="{89F6DA77-6019-4C9E-A5A9-011ECD10FCA1}">
      <dgm:prSet/>
      <dgm:spPr/>
      <dgm:t>
        <a:bodyPr/>
        <a:lstStyle/>
        <a:p>
          <a:endParaRPr lang="en-US"/>
        </a:p>
      </dgm:t>
    </dgm:pt>
    <dgm:pt modelId="{5FF0BF2D-6D14-4935-AEFD-ABEF7113CF45}" type="sibTrans" cxnId="{89F6DA77-6019-4C9E-A5A9-011ECD10FCA1}">
      <dgm:prSet/>
      <dgm:spPr/>
      <dgm:t>
        <a:bodyPr/>
        <a:lstStyle/>
        <a:p>
          <a:endParaRPr lang="en-US"/>
        </a:p>
      </dgm:t>
    </dgm:pt>
    <dgm:pt modelId="{B616B32D-DEF8-4A6C-8B73-3CD1F05FBA14}">
      <dgm:prSet/>
      <dgm:spPr/>
      <dgm:t>
        <a:bodyPr/>
        <a:lstStyle/>
        <a:p>
          <a:r>
            <a:rPr lang="en-US" dirty="0" smtClean="0"/>
            <a:t>Test script review</a:t>
          </a:r>
          <a:endParaRPr lang="en-US" dirty="0"/>
        </a:p>
      </dgm:t>
    </dgm:pt>
    <dgm:pt modelId="{E809237C-EB59-4B1D-AE14-4C2B64CF9DA1}" type="parTrans" cxnId="{AC0F5A5A-2B50-4FBF-A7E2-31CAF33F7ADB}">
      <dgm:prSet/>
      <dgm:spPr/>
      <dgm:t>
        <a:bodyPr/>
        <a:lstStyle/>
        <a:p>
          <a:endParaRPr lang="en-US"/>
        </a:p>
      </dgm:t>
    </dgm:pt>
    <dgm:pt modelId="{5522C3F5-318E-41C1-930C-7CEBD212653C}" type="sibTrans" cxnId="{AC0F5A5A-2B50-4FBF-A7E2-31CAF33F7ADB}">
      <dgm:prSet/>
      <dgm:spPr/>
      <dgm:t>
        <a:bodyPr/>
        <a:lstStyle/>
        <a:p>
          <a:endParaRPr lang="en-US"/>
        </a:p>
      </dgm:t>
    </dgm:pt>
    <dgm:pt modelId="{A8A7ACA7-1C2D-41DA-89A0-FBD0BAFD94FA}">
      <dgm:prSet/>
      <dgm:spPr/>
      <dgm:t>
        <a:bodyPr/>
        <a:lstStyle/>
        <a:p>
          <a:r>
            <a:rPr lang="en-US" dirty="0" smtClean="0"/>
            <a:t>Jenkins Integration</a:t>
          </a:r>
          <a:endParaRPr lang="en-US" dirty="0"/>
        </a:p>
      </dgm:t>
    </dgm:pt>
    <dgm:pt modelId="{14160EA9-8E24-4649-BB83-E0BC9627CE2B}" type="parTrans" cxnId="{DC33C70D-FE99-4BF3-A85F-053E46609A53}">
      <dgm:prSet/>
      <dgm:spPr/>
      <dgm:t>
        <a:bodyPr/>
        <a:lstStyle/>
        <a:p>
          <a:endParaRPr lang="en-US"/>
        </a:p>
      </dgm:t>
    </dgm:pt>
    <dgm:pt modelId="{85226470-A64A-47AC-8469-4C37FDD17761}" type="sibTrans" cxnId="{DC33C70D-FE99-4BF3-A85F-053E46609A53}">
      <dgm:prSet/>
      <dgm:spPr/>
      <dgm:t>
        <a:bodyPr/>
        <a:lstStyle/>
        <a:p>
          <a:endParaRPr lang="en-US"/>
        </a:p>
      </dgm:t>
    </dgm:pt>
    <dgm:pt modelId="{14AC584C-F219-46F2-926C-80D0382A0465}">
      <dgm:prSet/>
      <dgm:spPr/>
      <dgm:t>
        <a:bodyPr/>
        <a:lstStyle/>
        <a:p>
          <a:r>
            <a:rPr lang="en-US" dirty="0" smtClean="0"/>
            <a:t>Upload project to GIT</a:t>
          </a:r>
          <a:endParaRPr lang="en-US" dirty="0"/>
        </a:p>
      </dgm:t>
    </dgm:pt>
    <dgm:pt modelId="{D7D63137-276A-4116-8C49-6FB033B55125}" type="parTrans" cxnId="{AD04086B-AC13-4259-B908-6A329EA49560}">
      <dgm:prSet/>
      <dgm:spPr/>
      <dgm:t>
        <a:bodyPr/>
        <a:lstStyle/>
        <a:p>
          <a:endParaRPr lang="en-US"/>
        </a:p>
      </dgm:t>
    </dgm:pt>
    <dgm:pt modelId="{30898C3C-EC41-4C15-940A-CA14A5F6F316}" type="sibTrans" cxnId="{AD04086B-AC13-4259-B908-6A329EA49560}">
      <dgm:prSet/>
      <dgm:spPr/>
      <dgm:t>
        <a:bodyPr/>
        <a:lstStyle/>
        <a:p>
          <a:endParaRPr lang="en-US"/>
        </a:p>
      </dgm:t>
    </dgm:pt>
    <dgm:pt modelId="{22459D75-2224-4DAF-9996-8DF5A1B9789E}">
      <dgm:prSet/>
      <dgm:spPr/>
      <dgm:t>
        <a:bodyPr/>
        <a:lstStyle/>
        <a:p>
          <a:endParaRPr lang="en-US" dirty="0"/>
        </a:p>
      </dgm:t>
    </dgm:pt>
    <dgm:pt modelId="{08D4B994-CFA1-4C44-A2EC-F3B0F70677D1}" type="parTrans" cxnId="{5C2CCE49-2DAD-45C3-BC5D-D52E1E15B07F}">
      <dgm:prSet/>
      <dgm:spPr/>
      <dgm:t>
        <a:bodyPr/>
        <a:lstStyle/>
        <a:p>
          <a:endParaRPr lang="en-US"/>
        </a:p>
      </dgm:t>
    </dgm:pt>
    <dgm:pt modelId="{89A89447-96DA-4D39-BF17-41CFDEC0FF83}" type="sibTrans" cxnId="{5C2CCE49-2DAD-45C3-BC5D-D52E1E15B07F}">
      <dgm:prSet/>
      <dgm:spPr/>
      <dgm:t>
        <a:bodyPr/>
        <a:lstStyle/>
        <a:p>
          <a:endParaRPr lang="en-US"/>
        </a:p>
      </dgm:t>
    </dgm:pt>
    <dgm:pt modelId="{05147FD9-590C-4C8B-B13E-3CDBB62E9A80}">
      <dgm:prSet/>
      <dgm:spPr/>
      <dgm:t>
        <a:bodyPr/>
        <a:lstStyle/>
        <a:p>
          <a:r>
            <a:rPr lang="en-US" dirty="0" smtClean="0"/>
            <a:t>Configure Jenkins  to add </a:t>
          </a:r>
          <a:r>
            <a:rPr lang="en-US" dirty="0" err="1" smtClean="0"/>
            <a:t>SoapUI</a:t>
          </a:r>
          <a:r>
            <a:rPr lang="en-US" dirty="0" smtClean="0"/>
            <a:t> project</a:t>
          </a:r>
          <a:endParaRPr lang="en-US" dirty="0"/>
        </a:p>
      </dgm:t>
    </dgm:pt>
    <dgm:pt modelId="{EC9697C6-416F-4F66-BAF6-9DC5029EB42F}" type="parTrans" cxnId="{6874BAC0-8EAC-4A69-A806-7D96D1E4DA20}">
      <dgm:prSet/>
      <dgm:spPr/>
      <dgm:t>
        <a:bodyPr/>
        <a:lstStyle/>
        <a:p>
          <a:endParaRPr lang="en-US"/>
        </a:p>
      </dgm:t>
    </dgm:pt>
    <dgm:pt modelId="{9DC9F895-BA16-4106-86C2-206F42A0DD15}" type="sibTrans" cxnId="{6874BAC0-8EAC-4A69-A806-7D96D1E4DA20}">
      <dgm:prSet/>
      <dgm:spPr/>
      <dgm:t>
        <a:bodyPr/>
        <a:lstStyle/>
        <a:p>
          <a:endParaRPr lang="en-US"/>
        </a:p>
      </dgm:t>
    </dgm:pt>
    <dgm:pt modelId="{8D8084D5-6C04-4C42-997F-D94D17DBB27D}" type="pres">
      <dgm:prSet presAssocID="{3B3AECDD-9B70-4ADD-BF3F-3DECED5F3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1930A0-508B-4421-BDF5-C2C808CF0B24}" type="pres">
      <dgm:prSet presAssocID="{DA25419C-9900-49FC-B99E-0BBD3BBE639C}" presName="composite" presStyleCnt="0"/>
      <dgm:spPr/>
    </dgm:pt>
    <dgm:pt modelId="{A920C88A-6E9B-47BC-9D42-3219B6C12A1F}" type="pres">
      <dgm:prSet presAssocID="{DA25419C-9900-49FC-B99E-0BBD3BBE639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4F99D-9096-4048-8EAA-C644272FF96A}" type="pres">
      <dgm:prSet presAssocID="{DA25419C-9900-49FC-B99E-0BBD3BBE639C}" presName="parSh" presStyleLbl="node1" presStyleIdx="0" presStyleCnt="5"/>
      <dgm:spPr/>
      <dgm:t>
        <a:bodyPr/>
        <a:lstStyle/>
        <a:p>
          <a:endParaRPr lang="en-US"/>
        </a:p>
      </dgm:t>
    </dgm:pt>
    <dgm:pt modelId="{EF55D191-6184-4FC5-A1EE-EE40C3871CBC}" type="pres">
      <dgm:prSet presAssocID="{DA25419C-9900-49FC-B99E-0BBD3BBE639C}" presName="desTx" presStyleLbl="fgAcc1" presStyleIdx="0" presStyleCnt="5" custLinFactNeighborX="493" custLinFactNeighborY="12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97A10-37C0-4B3C-8B4F-D8EC38CA2882}" type="pres">
      <dgm:prSet presAssocID="{719D2E3B-A19C-493D-B013-1C7D677260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E83EF37-88C0-4E86-AD33-614377689EC5}" type="pres">
      <dgm:prSet presAssocID="{719D2E3B-A19C-493D-B013-1C7D6772604E}" presName="connTx" presStyleLbl="sibTrans2D1" presStyleIdx="0" presStyleCnt="4"/>
      <dgm:spPr/>
      <dgm:t>
        <a:bodyPr/>
        <a:lstStyle/>
        <a:p>
          <a:endParaRPr lang="en-US"/>
        </a:p>
      </dgm:t>
    </dgm:pt>
    <dgm:pt modelId="{04B18259-B6A1-41C7-8B0A-E70E2643420E}" type="pres">
      <dgm:prSet presAssocID="{D0195D95-A8B0-4223-A9B1-4D7D0735CB46}" presName="composite" presStyleCnt="0"/>
      <dgm:spPr/>
    </dgm:pt>
    <dgm:pt modelId="{D03E017C-C02C-4DAF-A924-810D9BA6E304}" type="pres">
      <dgm:prSet presAssocID="{D0195D95-A8B0-4223-A9B1-4D7D0735CB46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CABCE-7128-4164-A8E2-C63F200046FA}" type="pres">
      <dgm:prSet presAssocID="{D0195D95-A8B0-4223-A9B1-4D7D0735CB46}" presName="parSh" presStyleLbl="node1" presStyleIdx="1" presStyleCnt="5"/>
      <dgm:spPr/>
      <dgm:t>
        <a:bodyPr/>
        <a:lstStyle/>
        <a:p>
          <a:endParaRPr lang="en-US"/>
        </a:p>
      </dgm:t>
    </dgm:pt>
    <dgm:pt modelId="{E093AD6A-EB1C-42E4-A6AD-6B5D3AB2CC63}" type="pres">
      <dgm:prSet presAssocID="{D0195D95-A8B0-4223-A9B1-4D7D0735CB46}" presName="desTx" presStyleLbl="fgAcc1" presStyleIdx="1" presStyleCnt="5" custLinFactNeighborX="4062" custLinFactNeighborY="12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59039-9105-4BF5-B177-6D63781006F6}" type="pres">
      <dgm:prSet presAssocID="{098883A3-1860-4562-A781-77BDB6DC5F5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709AFF3-C4F8-4D88-8B85-8C0A8546EB73}" type="pres">
      <dgm:prSet presAssocID="{098883A3-1860-4562-A781-77BDB6DC5F52}" presName="connTx" presStyleLbl="sibTrans2D1" presStyleIdx="1" presStyleCnt="4"/>
      <dgm:spPr/>
      <dgm:t>
        <a:bodyPr/>
        <a:lstStyle/>
        <a:p>
          <a:endParaRPr lang="en-US"/>
        </a:p>
      </dgm:t>
    </dgm:pt>
    <dgm:pt modelId="{8E759E6B-4285-43A4-A9EA-66EB95BDFC3E}" type="pres">
      <dgm:prSet presAssocID="{71D5C382-F082-43A3-AC22-427B3420F1D5}" presName="composite" presStyleCnt="0"/>
      <dgm:spPr/>
    </dgm:pt>
    <dgm:pt modelId="{41DD8E0A-F40E-4347-ADEA-FC419355321F}" type="pres">
      <dgm:prSet presAssocID="{71D5C382-F082-43A3-AC22-427B3420F1D5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245B8-E71E-4370-AE9C-0CF3AED65F8F}" type="pres">
      <dgm:prSet presAssocID="{71D5C382-F082-43A3-AC22-427B3420F1D5}" presName="parSh" presStyleLbl="node1" presStyleIdx="2" presStyleCnt="5"/>
      <dgm:spPr/>
      <dgm:t>
        <a:bodyPr/>
        <a:lstStyle/>
        <a:p>
          <a:endParaRPr lang="en-US"/>
        </a:p>
      </dgm:t>
    </dgm:pt>
    <dgm:pt modelId="{203FCB76-5C82-4F15-8888-F3D7D17BB17C}" type="pres">
      <dgm:prSet presAssocID="{71D5C382-F082-43A3-AC22-427B3420F1D5}" presName="desTx" presStyleLbl="fgAcc1" presStyleIdx="2" presStyleCnt="5" custLinFactNeighborX="492" custLinFactNeighborY="12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261A3-6DF2-4950-BBD8-292B85683288}" type="pres">
      <dgm:prSet presAssocID="{D13C5DE2-BC4B-4680-8551-E3792EC5F1F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18535AC-DC29-4C5D-BD8D-47BD41AADB95}" type="pres">
      <dgm:prSet presAssocID="{D13C5DE2-BC4B-4680-8551-E3792EC5F1F9}" presName="connTx" presStyleLbl="sibTrans2D1" presStyleIdx="2" presStyleCnt="4"/>
      <dgm:spPr/>
      <dgm:t>
        <a:bodyPr/>
        <a:lstStyle/>
        <a:p>
          <a:endParaRPr lang="en-US"/>
        </a:p>
      </dgm:t>
    </dgm:pt>
    <dgm:pt modelId="{3D03872D-ECBE-4D50-A190-81F86B44B082}" type="pres">
      <dgm:prSet presAssocID="{F66CD486-6FBF-40D4-8427-077AF610DA64}" presName="composite" presStyleCnt="0"/>
      <dgm:spPr/>
    </dgm:pt>
    <dgm:pt modelId="{D222CEBB-BFC9-4E18-88FA-FB748C6F70E8}" type="pres">
      <dgm:prSet presAssocID="{F66CD486-6FBF-40D4-8427-077AF610DA64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BE188-7E4D-4195-AD9C-A05F61FF2420}" type="pres">
      <dgm:prSet presAssocID="{F66CD486-6FBF-40D4-8427-077AF610DA64}" presName="parSh" presStyleLbl="node1" presStyleIdx="3" presStyleCnt="5"/>
      <dgm:spPr/>
      <dgm:t>
        <a:bodyPr/>
        <a:lstStyle/>
        <a:p>
          <a:endParaRPr lang="en-US"/>
        </a:p>
      </dgm:t>
    </dgm:pt>
    <dgm:pt modelId="{441E4CEF-5145-4409-B164-794DB0C3C344}" type="pres">
      <dgm:prSet presAssocID="{F66CD486-6FBF-40D4-8427-077AF610DA64}" presName="desTx" presStyleLbl="fgAcc1" presStyleIdx="3" presStyleCnt="5" custLinFactNeighborX="-3078" custLinFactNeighborY="12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28E70-1EE4-4280-9567-3AE170445E09}" type="pres">
      <dgm:prSet presAssocID="{BA581825-A578-4554-A6A4-153CBB793BE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3AACA66-0DF7-4744-846C-038F1973CF2F}" type="pres">
      <dgm:prSet presAssocID="{BA581825-A578-4554-A6A4-153CBB793BE5}" presName="connTx" presStyleLbl="sibTrans2D1" presStyleIdx="3" presStyleCnt="4"/>
      <dgm:spPr/>
      <dgm:t>
        <a:bodyPr/>
        <a:lstStyle/>
        <a:p>
          <a:endParaRPr lang="en-US"/>
        </a:p>
      </dgm:t>
    </dgm:pt>
    <dgm:pt modelId="{84D66883-E579-461B-97AC-B78773CB9B2D}" type="pres">
      <dgm:prSet presAssocID="{A8A7ACA7-1C2D-41DA-89A0-FBD0BAFD94FA}" presName="composite" presStyleCnt="0"/>
      <dgm:spPr/>
    </dgm:pt>
    <dgm:pt modelId="{25F8C9BF-3C2B-4947-998E-81A6C7A8F9C1}" type="pres">
      <dgm:prSet presAssocID="{A8A7ACA7-1C2D-41DA-89A0-FBD0BAFD94F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2425B-25B3-4179-8D6F-DDFD0574E246}" type="pres">
      <dgm:prSet presAssocID="{A8A7ACA7-1C2D-41DA-89A0-FBD0BAFD94FA}" presName="parSh" presStyleLbl="node1" presStyleIdx="4" presStyleCnt="5"/>
      <dgm:spPr/>
      <dgm:t>
        <a:bodyPr/>
        <a:lstStyle/>
        <a:p>
          <a:endParaRPr lang="en-US"/>
        </a:p>
      </dgm:t>
    </dgm:pt>
    <dgm:pt modelId="{FD3F1D45-BF27-4ACA-9852-664382D7F2E7}" type="pres">
      <dgm:prSet presAssocID="{A8A7ACA7-1C2D-41DA-89A0-FBD0BAFD94FA}" presName="desTx" presStyleLbl="fgAcc1" presStyleIdx="4" presStyleCnt="5" custLinFactNeighborX="7630" custLinFactNeighborY="12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1469F-421B-4058-9115-21AEC532781F}" type="presOf" srcId="{BA581825-A578-4554-A6A4-153CBB793BE5}" destId="{73AACA66-0DF7-4744-846C-038F1973CF2F}" srcOrd="1" destOrd="0" presId="urn:microsoft.com/office/officeart/2005/8/layout/process3"/>
    <dgm:cxn modelId="{69483EA0-AF1C-4584-965F-2D124D56AF3A}" type="presOf" srcId="{DA25419C-9900-49FC-B99E-0BBD3BBE639C}" destId="{A920C88A-6E9B-47BC-9D42-3219B6C12A1F}" srcOrd="0" destOrd="0" presId="urn:microsoft.com/office/officeart/2005/8/layout/process3"/>
    <dgm:cxn modelId="{F97947CF-8ED3-496D-99EA-11DF8FE3FB32}" type="presOf" srcId="{DA25419C-9900-49FC-B99E-0BBD3BBE639C}" destId="{19F4F99D-9096-4048-8EAA-C644272FF96A}" srcOrd="1" destOrd="0" presId="urn:microsoft.com/office/officeart/2005/8/layout/process3"/>
    <dgm:cxn modelId="{B862649D-74DF-4A37-9190-E60B54044CE8}" type="presOf" srcId="{A8A7ACA7-1C2D-41DA-89A0-FBD0BAFD94FA}" destId="{25F8C9BF-3C2B-4947-998E-81A6C7A8F9C1}" srcOrd="0" destOrd="0" presId="urn:microsoft.com/office/officeart/2005/8/layout/process3"/>
    <dgm:cxn modelId="{2398EFD4-D344-4935-9B68-2C2A6A1244DC}" type="presOf" srcId="{D0195D95-A8B0-4223-A9B1-4D7D0735CB46}" destId="{BF6CABCE-7128-4164-A8E2-C63F200046FA}" srcOrd="1" destOrd="0" presId="urn:microsoft.com/office/officeart/2005/8/layout/process3"/>
    <dgm:cxn modelId="{F75BDBF7-2AEB-417A-A358-B60E66247C42}" srcId="{D0195D95-A8B0-4223-A9B1-4D7D0735CB46}" destId="{229EDA92-D604-4AB8-9268-EDD41DC60F4F}" srcOrd="1" destOrd="0" parTransId="{66E23FEE-9E6F-4C7A-B17E-F12E03DEE9E2}" sibTransId="{E199D720-6E76-4BE2-BCC0-FB8BD90F7DF5}"/>
    <dgm:cxn modelId="{D578B077-D72B-4B9C-AA6B-1BB6E85260A4}" type="presOf" srcId="{229EDA92-D604-4AB8-9268-EDD41DC60F4F}" destId="{E093AD6A-EB1C-42E4-A6AD-6B5D3AB2CC63}" srcOrd="0" destOrd="1" presId="urn:microsoft.com/office/officeart/2005/8/layout/process3"/>
    <dgm:cxn modelId="{F9E82746-301C-4B5B-ABE1-C0D4832D7AD3}" srcId="{3B3AECDD-9B70-4ADD-BF3F-3DECED5F3036}" destId="{D0195D95-A8B0-4223-A9B1-4D7D0735CB46}" srcOrd="1" destOrd="0" parTransId="{CA33E123-073E-4A97-A62D-27575C8E7F70}" sibTransId="{098883A3-1860-4562-A781-77BDB6DC5F52}"/>
    <dgm:cxn modelId="{B84337F8-131A-4A12-B035-A1E085CB4950}" type="presOf" srcId="{A8A7ACA7-1C2D-41DA-89A0-FBD0BAFD94FA}" destId="{60F2425B-25B3-4179-8D6F-DDFD0574E246}" srcOrd="1" destOrd="0" presId="urn:microsoft.com/office/officeart/2005/8/layout/process3"/>
    <dgm:cxn modelId="{AC0F5A5A-2B50-4FBF-A7E2-31CAF33F7ADB}" srcId="{F66CD486-6FBF-40D4-8427-077AF610DA64}" destId="{B616B32D-DEF8-4A6C-8B73-3CD1F05FBA14}" srcOrd="3" destOrd="0" parTransId="{E809237C-EB59-4B1D-AE14-4C2B64CF9DA1}" sibTransId="{5522C3F5-318E-41C1-930C-7CEBD212653C}"/>
    <dgm:cxn modelId="{EB0E33BA-FFDA-4A03-9950-DA0D83FCFA54}" type="presOf" srcId="{B616B32D-DEF8-4A6C-8B73-3CD1F05FBA14}" destId="{441E4CEF-5145-4409-B164-794DB0C3C344}" srcOrd="0" destOrd="3" presId="urn:microsoft.com/office/officeart/2005/8/layout/process3"/>
    <dgm:cxn modelId="{D1A28665-9C2E-4D7D-A0EE-A66D0519A152}" type="presOf" srcId="{F66CD486-6FBF-40D4-8427-077AF610DA64}" destId="{C32BE188-7E4D-4195-AD9C-A05F61FF2420}" srcOrd="1" destOrd="0" presId="urn:microsoft.com/office/officeart/2005/8/layout/process3"/>
    <dgm:cxn modelId="{26425F19-AE24-45F9-B00D-456958C21A85}" type="presOf" srcId="{4404E45C-076A-44BF-895D-344C3DEFED2E}" destId="{203FCB76-5C82-4F15-8888-F3D7D17BB17C}" srcOrd="0" destOrd="0" presId="urn:microsoft.com/office/officeart/2005/8/layout/process3"/>
    <dgm:cxn modelId="{AD04086B-AC13-4259-B908-6A329EA49560}" srcId="{A8A7ACA7-1C2D-41DA-89A0-FBD0BAFD94FA}" destId="{14AC584C-F219-46F2-926C-80D0382A0465}" srcOrd="0" destOrd="0" parTransId="{D7D63137-276A-4116-8C49-6FB033B55125}" sibTransId="{30898C3C-EC41-4C15-940A-CA14A5F6F316}"/>
    <dgm:cxn modelId="{93F47A8F-326B-4EA0-B416-6E6C55502A07}" type="presOf" srcId="{45BFA82C-20F8-4CEE-AE83-5BAD5330BEB6}" destId="{203FCB76-5C82-4F15-8888-F3D7D17BB17C}" srcOrd="0" destOrd="2" presId="urn:microsoft.com/office/officeart/2005/8/layout/process3"/>
    <dgm:cxn modelId="{4AC9A025-DDC4-49F3-A564-FE78BD07D573}" srcId="{F66CD486-6FBF-40D4-8427-077AF610DA64}" destId="{D21D64F3-5F73-456F-82BB-4784D3EE75C6}" srcOrd="0" destOrd="0" parTransId="{5F66B563-8DD2-4FBF-AA81-AB7BE20C348A}" sibTransId="{F15A9F55-0730-457C-A3F7-2814249E7D6E}"/>
    <dgm:cxn modelId="{69EE172B-9DE3-48E0-AA77-024945006871}" type="presOf" srcId="{FF122020-388E-422D-9433-148597CB7A0A}" destId="{203FCB76-5C82-4F15-8888-F3D7D17BB17C}" srcOrd="0" destOrd="3" presId="urn:microsoft.com/office/officeart/2005/8/layout/process3"/>
    <dgm:cxn modelId="{73BDC485-3E67-4463-922C-08B6F5BB3822}" type="presOf" srcId="{098883A3-1860-4562-A781-77BDB6DC5F52}" destId="{B709AFF3-C4F8-4D88-8B85-8C0A8546EB73}" srcOrd="1" destOrd="0" presId="urn:microsoft.com/office/officeart/2005/8/layout/process3"/>
    <dgm:cxn modelId="{6C1CB304-658E-4E9B-8D25-FD09C43B2784}" type="presOf" srcId="{D13C5DE2-BC4B-4680-8551-E3792EC5F1F9}" destId="{B18535AC-DC29-4C5D-BD8D-47BD41AADB95}" srcOrd="1" destOrd="0" presId="urn:microsoft.com/office/officeart/2005/8/layout/process3"/>
    <dgm:cxn modelId="{411B1156-D00F-4C90-83FA-DAFC0AC48A7F}" type="presOf" srcId="{D0195D95-A8B0-4223-A9B1-4D7D0735CB46}" destId="{D03E017C-C02C-4DAF-A924-810D9BA6E304}" srcOrd="0" destOrd="0" presId="urn:microsoft.com/office/officeart/2005/8/layout/process3"/>
    <dgm:cxn modelId="{308B126A-61E6-4155-9289-DABFE6A45C07}" srcId="{71D5C382-F082-43A3-AC22-427B3420F1D5}" destId="{45BFA82C-20F8-4CEE-AE83-5BAD5330BEB6}" srcOrd="2" destOrd="0" parTransId="{EA8D8105-95B7-428F-96FE-9487B28D42F5}" sibTransId="{92867987-96E2-4F85-823C-989D9B93400C}"/>
    <dgm:cxn modelId="{9326DC74-137A-475F-B434-C0A7669ADBD1}" type="presOf" srcId="{22459D75-2224-4DAF-9996-8DF5A1B9789E}" destId="{FD3F1D45-BF27-4ACA-9852-664382D7F2E7}" srcOrd="0" destOrd="2" presId="urn:microsoft.com/office/officeart/2005/8/layout/process3"/>
    <dgm:cxn modelId="{63084549-D757-454C-AA83-DECC1DCD146B}" type="presOf" srcId="{71D5C382-F082-43A3-AC22-427B3420F1D5}" destId="{41DD8E0A-F40E-4347-ADEA-FC419355321F}" srcOrd="0" destOrd="0" presId="urn:microsoft.com/office/officeart/2005/8/layout/process3"/>
    <dgm:cxn modelId="{9FEE0887-914B-47BC-B50A-0805D2545FD3}" srcId="{D0195D95-A8B0-4223-A9B1-4D7D0735CB46}" destId="{F5733975-3EFD-41F4-A37C-4C9CA1456CDC}" srcOrd="0" destOrd="0" parTransId="{D4B6DA1E-ED49-4B68-BF4F-D062B8C3297E}" sibTransId="{BF76EA01-DD23-449A-9FE3-F6A0B26F6F01}"/>
    <dgm:cxn modelId="{4144E0BC-15D5-4899-9AE2-BB7C14B24571}" type="presOf" srcId="{F5733975-3EFD-41F4-A37C-4C9CA1456CDC}" destId="{E093AD6A-EB1C-42E4-A6AD-6B5D3AB2CC63}" srcOrd="0" destOrd="0" presId="urn:microsoft.com/office/officeart/2005/8/layout/process3"/>
    <dgm:cxn modelId="{DC33C70D-FE99-4BF3-A85F-053E46609A53}" srcId="{3B3AECDD-9B70-4ADD-BF3F-3DECED5F3036}" destId="{A8A7ACA7-1C2D-41DA-89A0-FBD0BAFD94FA}" srcOrd="4" destOrd="0" parTransId="{14160EA9-8E24-4649-BB83-E0BC9627CE2B}" sibTransId="{85226470-A64A-47AC-8469-4C37FDD17761}"/>
    <dgm:cxn modelId="{28A71DA1-20E6-43F4-8188-B9DE4034494F}" type="presOf" srcId="{AE046A03-8DF8-494E-A44A-D3DA24757496}" destId="{441E4CEF-5145-4409-B164-794DB0C3C344}" srcOrd="0" destOrd="1" presId="urn:microsoft.com/office/officeart/2005/8/layout/process3"/>
    <dgm:cxn modelId="{0C5E4DB2-D6A7-453D-A2C7-29FD695657F9}" type="presOf" srcId="{BA581825-A578-4554-A6A4-153CBB793BE5}" destId="{42828E70-1EE4-4280-9567-3AE170445E09}" srcOrd="0" destOrd="0" presId="urn:microsoft.com/office/officeart/2005/8/layout/process3"/>
    <dgm:cxn modelId="{28DE87EA-3A0D-424D-9E18-284C9D09253E}" type="presOf" srcId="{D21D64F3-5F73-456F-82BB-4784D3EE75C6}" destId="{441E4CEF-5145-4409-B164-794DB0C3C344}" srcOrd="0" destOrd="0" presId="urn:microsoft.com/office/officeart/2005/8/layout/process3"/>
    <dgm:cxn modelId="{A9E86E75-FD19-44B8-A0CC-A63AB355DE80}" srcId="{DA25419C-9900-49FC-B99E-0BBD3BBE639C}" destId="{BD2092C7-00FE-47B2-8FCC-13374A1829CE}" srcOrd="1" destOrd="0" parTransId="{D09385D0-855A-4CA7-8DB5-CB9485A476E5}" sibTransId="{168EF490-65B4-4D02-850F-38657379BE6C}"/>
    <dgm:cxn modelId="{89F6DA77-6019-4C9E-A5A9-011ECD10FCA1}" srcId="{F66CD486-6FBF-40D4-8427-077AF610DA64}" destId="{2FBC9CFD-EBF2-481C-87D5-D06C7C7FA8A5}" srcOrd="2" destOrd="0" parTransId="{FC82B3C5-810D-49EA-BE59-B987A0E626D5}" sibTransId="{5FF0BF2D-6D14-4935-AEFD-ABEF7113CF45}"/>
    <dgm:cxn modelId="{C4341F39-3E26-4799-AE47-A142E8EAA65F}" type="presOf" srcId="{05147FD9-590C-4C8B-B13E-3CDBB62E9A80}" destId="{FD3F1D45-BF27-4ACA-9852-664382D7F2E7}" srcOrd="0" destOrd="1" presId="urn:microsoft.com/office/officeart/2005/8/layout/process3"/>
    <dgm:cxn modelId="{B14099AE-9399-4538-A601-167B1018D853}" type="presOf" srcId="{14AC584C-F219-46F2-926C-80D0382A0465}" destId="{FD3F1D45-BF27-4ACA-9852-664382D7F2E7}" srcOrd="0" destOrd="0" presId="urn:microsoft.com/office/officeart/2005/8/layout/process3"/>
    <dgm:cxn modelId="{022A7608-FFDF-4A36-813D-894ACBE10624}" type="presOf" srcId="{098883A3-1860-4562-A781-77BDB6DC5F52}" destId="{E5159039-9105-4BF5-B177-6D63781006F6}" srcOrd="0" destOrd="0" presId="urn:microsoft.com/office/officeart/2005/8/layout/process3"/>
    <dgm:cxn modelId="{E4A6DD32-ABA8-45FB-8666-A472EC741460}" type="presOf" srcId="{D13C5DE2-BC4B-4680-8551-E3792EC5F1F9}" destId="{B5D261A3-6DF2-4950-BBD8-292B85683288}" srcOrd="0" destOrd="0" presId="urn:microsoft.com/office/officeart/2005/8/layout/process3"/>
    <dgm:cxn modelId="{547BDB94-9D24-45C0-B279-555A2DCEC107}" type="presOf" srcId="{719D2E3B-A19C-493D-B013-1C7D6772604E}" destId="{6E83EF37-88C0-4E86-AD33-614377689EC5}" srcOrd="1" destOrd="0" presId="urn:microsoft.com/office/officeart/2005/8/layout/process3"/>
    <dgm:cxn modelId="{3782BAC7-955F-4AE1-BFBF-61FA987F69A7}" srcId="{DA25419C-9900-49FC-B99E-0BBD3BBE639C}" destId="{D54265C3-B419-4D00-AB5D-621C4D72FF65}" srcOrd="0" destOrd="0" parTransId="{35842014-7594-4221-9E36-A7C00B8FCBE1}" sibTransId="{26877E0F-554B-447D-BE91-82D946E0CA76}"/>
    <dgm:cxn modelId="{90F6916A-E7E8-4F90-8DFD-7BE31831A1BD}" type="presOf" srcId="{719D2E3B-A19C-493D-B013-1C7D6772604E}" destId="{4EA97A10-37C0-4B3C-8B4F-D8EC38CA2882}" srcOrd="0" destOrd="0" presId="urn:microsoft.com/office/officeart/2005/8/layout/process3"/>
    <dgm:cxn modelId="{7BDA88BD-F6ED-47A7-8CC5-49B775402718}" srcId="{3B3AECDD-9B70-4ADD-BF3F-3DECED5F3036}" destId="{71D5C382-F082-43A3-AC22-427B3420F1D5}" srcOrd="2" destOrd="0" parTransId="{A9FCF9EC-287E-44D3-9FDA-484DDD788BE4}" sibTransId="{D13C5DE2-BC4B-4680-8551-E3792EC5F1F9}"/>
    <dgm:cxn modelId="{17F10A15-03B7-46BE-9480-2DCCA8A4111A}" srcId="{3B3AECDD-9B70-4ADD-BF3F-3DECED5F3036}" destId="{F66CD486-6FBF-40D4-8427-077AF610DA64}" srcOrd="3" destOrd="0" parTransId="{F39AD2EE-31F9-494C-B89D-7D8E5EB8F131}" sibTransId="{BA581825-A578-4554-A6A4-153CBB793BE5}"/>
    <dgm:cxn modelId="{9422C859-B9CB-4AD5-8A05-AED68BE17A69}" type="presOf" srcId="{3B3AECDD-9B70-4ADD-BF3F-3DECED5F3036}" destId="{8D8084D5-6C04-4C42-997F-D94D17DBB27D}" srcOrd="0" destOrd="0" presId="urn:microsoft.com/office/officeart/2005/8/layout/process3"/>
    <dgm:cxn modelId="{5C2CCE49-2DAD-45C3-BC5D-D52E1E15B07F}" srcId="{A8A7ACA7-1C2D-41DA-89A0-FBD0BAFD94FA}" destId="{22459D75-2224-4DAF-9996-8DF5A1B9789E}" srcOrd="2" destOrd="0" parTransId="{08D4B994-CFA1-4C44-A2EC-F3B0F70677D1}" sibTransId="{89A89447-96DA-4D39-BF17-41CFDEC0FF83}"/>
    <dgm:cxn modelId="{2243A104-03A6-4F8A-A690-356A04C4F8EF}" type="presOf" srcId="{BD2092C7-00FE-47B2-8FCC-13374A1829CE}" destId="{EF55D191-6184-4FC5-A1EE-EE40C3871CBC}" srcOrd="0" destOrd="1" presId="urn:microsoft.com/office/officeart/2005/8/layout/process3"/>
    <dgm:cxn modelId="{E616F5FB-1578-477A-B3F7-DE8919C06CAF}" srcId="{71D5C382-F082-43A3-AC22-427B3420F1D5}" destId="{FF122020-388E-422D-9433-148597CB7A0A}" srcOrd="3" destOrd="0" parTransId="{C4C39BCA-5926-4096-83F1-0EFA9B63A749}" sibTransId="{7B983672-96DA-4A2A-BA23-BE2AB60787EF}"/>
    <dgm:cxn modelId="{CE51B549-D3C8-478E-89AE-C00CAC03207B}" type="presOf" srcId="{71D5C382-F082-43A3-AC22-427B3420F1D5}" destId="{0CB245B8-E71E-4370-AE9C-0CF3AED65F8F}" srcOrd="1" destOrd="0" presId="urn:microsoft.com/office/officeart/2005/8/layout/process3"/>
    <dgm:cxn modelId="{58A650A6-2A0A-4AD2-9208-D1416F4CB7D6}" srcId="{3B3AECDD-9B70-4ADD-BF3F-3DECED5F3036}" destId="{DA25419C-9900-49FC-B99E-0BBD3BBE639C}" srcOrd="0" destOrd="0" parTransId="{9CA0DE41-4762-4A31-A743-FB76F6DA0018}" sibTransId="{719D2E3B-A19C-493D-B013-1C7D6772604E}"/>
    <dgm:cxn modelId="{D513673E-44B0-4A92-AA3E-244BDFB9F3F3}" srcId="{71D5C382-F082-43A3-AC22-427B3420F1D5}" destId="{4404E45C-076A-44BF-895D-344C3DEFED2E}" srcOrd="0" destOrd="0" parTransId="{8D3D4F5B-8E37-495F-8ACF-05FD63D17D78}" sibTransId="{441AE4B9-D233-4F14-837D-D92AE5CFF450}"/>
    <dgm:cxn modelId="{DEE8987A-ECF9-42BA-99CB-27FB55712CD1}" type="presOf" srcId="{2FBC9CFD-EBF2-481C-87D5-D06C7C7FA8A5}" destId="{441E4CEF-5145-4409-B164-794DB0C3C344}" srcOrd="0" destOrd="2" presId="urn:microsoft.com/office/officeart/2005/8/layout/process3"/>
    <dgm:cxn modelId="{427AFFF9-5AD7-4A46-995F-AF7B83FA66C2}" type="presOf" srcId="{F66CD486-6FBF-40D4-8427-077AF610DA64}" destId="{D222CEBB-BFC9-4E18-88FA-FB748C6F70E8}" srcOrd="0" destOrd="0" presId="urn:microsoft.com/office/officeart/2005/8/layout/process3"/>
    <dgm:cxn modelId="{BA76623D-44E9-4FF3-9701-498E27D4D498}" type="presOf" srcId="{221F54CC-A225-4077-A1FB-9CE8CCA241C6}" destId="{203FCB76-5C82-4F15-8888-F3D7D17BB17C}" srcOrd="0" destOrd="1" presId="urn:microsoft.com/office/officeart/2005/8/layout/process3"/>
    <dgm:cxn modelId="{8CC5507C-1A47-4261-BDEF-DFA0E98E612D}" srcId="{F66CD486-6FBF-40D4-8427-077AF610DA64}" destId="{AE046A03-8DF8-494E-A44A-D3DA24757496}" srcOrd="1" destOrd="0" parTransId="{8387B5CB-C575-4087-B141-ED602CE80708}" sibTransId="{502A50D9-5AEC-4ABD-9046-7081E723D5D4}"/>
    <dgm:cxn modelId="{9FCDC391-0CE8-49F6-9C47-05FAFABB8E52}" type="presOf" srcId="{D54265C3-B419-4D00-AB5D-621C4D72FF65}" destId="{EF55D191-6184-4FC5-A1EE-EE40C3871CBC}" srcOrd="0" destOrd="0" presId="urn:microsoft.com/office/officeart/2005/8/layout/process3"/>
    <dgm:cxn modelId="{6874BAC0-8EAC-4A69-A806-7D96D1E4DA20}" srcId="{A8A7ACA7-1C2D-41DA-89A0-FBD0BAFD94FA}" destId="{05147FD9-590C-4C8B-B13E-3CDBB62E9A80}" srcOrd="1" destOrd="0" parTransId="{EC9697C6-416F-4F66-BAF6-9DC5029EB42F}" sibTransId="{9DC9F895-BA16-4106-86C2-206F42A0DD15}"/>
    <dgm:cxn modelId="{85F4BA48-75A1-4E5E-9354-719C98C3957C}" srcId="{71D5C382-F082-43A3-AC22-427B3420F1D5}" destId="{221F54CC-A225-4077-A1FB-9CE8CCA241C6}" srcOrd="1" destOrd="0" parTransId="{978EB720-6C8C-4D6C-9A61-6FC03C9EF6EE}" sibTransId="{CD099ACA-4DD7-427B-80BC-B6261E550898}"/>
    <dgm:cxn modelId="{FBB9220F-9F24-4A85-AF81-AC1B22C2F985}" type="presParOf" srcId="{8D8084D5-6C04-4C42-997F-D94D17DBB27D}" destId="{2F1930A0-508B-4421-BDF5-C2C808CF0B24}" srcOrd="0" destOrd="0" presId="urn:microsoft.com/office/officeart/2005/8/layout/process3"/>
    <dgm:cxn modelId="{713ACBC5-A3CB-4625-94A5-E6C5A80EFAF0}" type="presParOf" srcId="{2F1930A0-508B-4421-BDF5-C2C808CF0B24}" destId="{A920C88A-6E9B-47BC-9D42-3219B6C12A1F}" srcOrd="0" destOrd="0" presId="urn:microsoft.com/office/officeart/2005/8/layout/process3"/>
    <dgm:cxn modelId="{974A226D-520D-4C53-8CEB-E094D4C22AB9}" type="presParOf" srcId="{2F1930A0-508B-4421-BDF5-C2C808CF0B24}" destId="{19F4F99D-9096-4048-8EAA-C644272FF96A}" srcOrd="1" destOrd="0" presId="urn:microsoft.com/office/officeart/2005/8/layout/process3"/>
    <dgm:cxn modelId="{9B4EBEB3-C58C-4E82-99D7-2041FAA0FC35}" type="presParOf" srcId="{2F1930A0-508B-4421-BDF5-C2C808CF0B24}" destId="{EF55D191-6184-4FC5-A1EE-EE40C3871CBC}" srcOrd="2" destOrd="0" presId="urn:microsoft.com/office/officeart/2005/8/layout/process3"/>
    <dgm:cxn modelId="{9B045310-C4FC-403E-A402-1C891697B815}" type="presParOf" srcId="{8D8084D5-6C04-4C42-997F-D94D17DBB27D}" destId="{4EA97A10-37C0-4B3C-8B4F-D8EC38CA2882}" srcOrd="1" destOrd="0" presId="urn:microsoft.com/office/officeart/2005/8/layout/process3"/>
    <dgm:cxn modelId="{A810AE64-848E-48BE-8703-BAF158F7A31E}" type="presParOf" srcId="{4EA97A10-37C0-4B3C-8B4F-D8EC38CA2882}" destId="{6E83EF37-88C0-4E86-AD33-614377689EC5}" srcOrd="0" destOrd="0" presId="urn:microsoft.com/office/officeart/2005/8/layout/process3"/>
    <dgm:cxn modelId="{4A7B4873-D02D-4969-BF9D-8729C051A0EF}" type="presParOf" srcId="{8D8084D5-6C04-4C42-997F-D94D17DBB27D}" destId="{04B18259-B6A1-41C7-8B0A-E70E2643420E}" srcOrd="2" destOrd="0" presId="urn:microsoft.com/office/officeart/2005/8/layout/process3"/>
    <dgm:cxn modelId="{D8052D31-71FE-43CA-9F47-199A310039CD}" type="presParOf" srcId="{04B18259-B6A1-41C7-8B0A-E70E2643420E}" destId="{D03E017C-C02C-4DAF-A924-810D9BA6E304}" srcOrd="0" destOrd="0" presId="urn:microsoft.com/office/officeart/2005/8/layout/process3"/>
    <dgm:cxn modelId="{70024210-CB16-4350-9D12-D7650B2EEDE6}" type="presParOf" srcId="{04B18259-B6A1-41C7-8B0A-E70E2643420E}" destId="{BF6CABCE-7128-4164-A8E2-C63F200046FA}" srcOrd="1" destOrd="0" presId="urn:microsoft.com/office/officeart/2005/8/layout/process3"/>
    <dgm:cxn modelId="{4ED87B47-2EEC-4097-95C3-2739E37D8A0B}" type="presParOf" srcId="{04B18259-B6A1-41C7-8B0A-E70E2643420E}" destId="{E093AD6A-EB1C-42E4-A6AD-6B5D3AB2CC63}" srcOrd="2" destOrd="0" presId="urn:microsoft.com/office/officeart/2005/8/layout/process3"/>
    <dgm:cxn modelId="{3F457629-2A2B-4E74-B05E-9E5ADCF52ABF}" type="presParOf" srcId="{8D8084D5-6C04-4C42-997F-D94D17DBB27D}" destId="{E5159039-9105-4BF5-B177-6D63781006F6}" srcOrd="3" destOrd="0" presId="urn:microsoft.com/office/officeart/2005/8/layout/process3"/>
    <dgm:cxn modelId="{ACBADB4F-0303-44BB-BFD9-E8BE8439C08C}" type="presParOf" srcId="{E5159039-9105-4BF5-B177-6D63781006F6}" destId="{B709AFF3-C4F8-4D88-8B85-8C0A8546EB73}" srcOrd="0" destOrd="0" presId="urn:microsoft.com/office/officeart/2005/8/layout/process3"/>
    <dgm:cxn modelId="{16B94EEE-7546-4277-B468-708E2C0863A5}" type="presParOf" srcId="{8D8084D5-6C04-4C42-997F-D94D17DBB27D}" destId="{8E759E6B-4285-43A4-A9EA-66EB95BDFC3E}" srcOrd="4" destOrd="0" presId="urn:microsoft.com/office/officeart/2005/8/layout/process3"/>
    <dgm:cxn modelId="{6A25F989-DCAA-4448-B5EF-18F1BC2F8FB0}" type="presParOf" srcId="{8E759E6B-4285-43A4-A9EA-66EB95BDFC3E}" destId="{41DD8E0A-F40E-4347-ADEA-FC419355321F}" srcOrd="0" destOrd="0" presId="urn:microsoft.com/office/officeart/2005/8/layout/process3"/>
    <dgm:cxn modelId="{BEE222F3-E9F6-44BE-8F13-C9B6EB24AAD7}" type="presParOf" srcId="{8E759E6B-4285-43A4-A9EA-66EB95BDFC3E}" destId="{0CB245B8-E71E-4370-AE9C-0CF3AED65F8F}" srcOrd="1" destOrd="0" presId="urn:microsoft.com/office/officeart/2005/8/layout/process3"/>
    <dgm:cxn modelId="{F1CFDC40-53A7-4715-82E2-FB846CB27063}" type="presParOf" srcId="{8E759E6B-4285-43A4-A9EA-66EB95BDFC3E}" destId="{203FCB76-5C82-4F15-8888-F3D7D17BB17C}" srcOrd="2" destOrd="0" presId="urn:microsoft.com/office/officeart/2005/8/layout/process3"/>
    <dgm:cxn modelId="{199C7722-FFE2-45AA-8910-03E5E0459EDA}" type="presParOf" srcId="{8D8084D5-6C04-4C42-997F-D94D17DBB27D}" destId="{B5D261A3-6DF2-4950-BBD8-292B85683288}" srcOrd="5" destOrd="0" presId="urn:microsoft.com/office/officeart/2005/8/layout/process3"/>
    <dgm:cxn modelId="{98CA0416-F394-4042-92AF-3F789B1D15F6}" type="presParOf" srcId="{B5D261A3-6DF2-4950-BBD8-292B85683288}" destId="{B18535AC-DC29-4C5D-BD8D-47BD41AADB95}" srcOrd="0" destOrd="0" presId="urn:microsoft.com/office/officeart/2005/8/layout/process3"/>
    <dgm:cxn modelId="{5BF4198C-B4B7-4253-92AE-C7DFB520A3FD}" type="presParOf" srcId="{8D8084D5-6C04-4C42-997F-D94D17DBB27D}" destId="{3D03872D-ECBE-4D50-A190-81F86B44B082}" srcOrd="6" destOrd="0" presId="urn:microsoft.com/office/officeart/2005/8/layout/process3"/>
    <dgm:cxn modelId="{4DC106F8-FE36-48C4-AA08-565A298B16A9}" type="presParOf" srcId="{3D03872D-ECBE-4D50-A190-81F86B44B082}" destId="{D222CEBB-BFC9-4E18-88FA-FB748C6F70E8}" srcOrd="0" destOrd="0" presId="urn:microsoft.com/office/officeart/2005/8/layout/process3"/>
    <dgm:cxn modelId="{3CEF96E5-A4E7-4092-96AB-BA88D9B6849A}" type="presParOf" srcId="{3D03872D-ECBE-4D50-A190-81F86B44B082}" destId="{C32BE188-7E4D-4195-AD9C-A05F61FF2420}" srcOrd="1" destOrd="0" presId="urn:microsoft.com/office/officeart/2005/8/layout/process3"/>
    <dgm:cxn modelId="{0B0901C2-5DC2-43AF-B40E-CD475BC416FD}" type="presParOf" srcId="{3D03872D-ECBE-4D50-A190-81F86B44B082}" destId="{441E4CEF-5145-4409-B164-794DB0C3C344}" srcOrd="2" destOrd="0" presId="urn:microsoft.com/office/officeart/2005/8/layout/process3"/>
    <dgm:cxn modelId="{AC45E4FE-CB6B-4EDF-B794-4FFE621E4692}" type="presParOf" srcId="{8D8084D5-6C04-4C42-997F-D94D17DBB27D}" destId="{42828E70-1EE4-4280-9567-3AE170445E09}" srcOrd="7" destOrd="0" presId="urn:microsoft.com/office/officeart/2005/8/layout/process3"/>
    <dgm:cxn modelId="{EBD010C2-7751-4844-A517-205A08BBC761}" type="presParOf" srcId="{42828E70-1EE4-4280-9567-3AE170445E09}" destId="{73AACA66-0DF7-4744-846C-038F1973CF2F}" srcOrd="0" destOrd="0" presId="urn:microsoft.com/office/officeart/2005/8/layout/process3"/>
    <dgm:cxn modelId="{85EBBF26-33D2-495A-9E8E-183655719C32}" type="presParOf" srcId="{8D8084D5-6C04-4C42-997F-D94D17DBB27D}" destId="{84D66883-E579-461B-97AC-B78773CB9B2D}" srcOrd="8" destOrd="0" presId="urn:microsoft.com/office/officeart/2005/8/layout/process3"/>
    <dgm:cxn modelId="{0EAA5B3B-1015-49A8-BA23-DBEADE20FF84}" type="presParOf" srcId="{84D66883-E579-461B-97AC-B78773CB9B2D}" destId="{25F8C9BF-3C2B-4947-998E-81A6C7A8F9C1}" srcOrd="0" destOrd="0" presId="urn:microsoft.com/office/officeart/2005/8/layout/process3"/>
    <dgm:cxn modelId="{C23FE3A3-7533-4CBC-A902-0005D4A9850F}" type="presParOf" srcId="{84D66883-E579-461B-97AC-B78773CB9B2D}" destId="{60F2425B-25B3-4179-8D6F-DDFD0574E246}" srcOrd="1" destOrd="0" presId="urn:microsoft.com/office/officeart/2005/8/layout/process3"/>
    <dgm:cxn modelId="{68F5C945-97F2-4849-B367-DB32885F3A3B}" type="presParOf" srcId="{84D66883-E579-461B-97AC-B78773CB9B2D}" destId="{FD3F1D45-BF27-4ACA-9852-664382D7F2E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AECDD-9B70-4ADD-BF3F-3DECED5F303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5419C-9900-49FC-B99E-0BBD3BBE639C}">
      <dgm:prSet phldrT="[Text]" custT="1"/>
      <dgm:spPr/>
      <dgm:t>
        <a:bodyPr/>
        <a:lstStyle/>
        <a:p>
          <a:r>
            <a:rPr lang="en-US" sz="1200" dirty="0" smtClean="0"/>
            <a:t>Plan changes for new release</a:t>
          </a:r>
          <a:endParaRPr lang="en-US" sz="1200" dirty="0"/>
        </a:p>
      </dgm:t>
    </dgm:pt>
    <dgm:pt modelId="{9CA0DE41-4762-4A31-A743-FB76F6DA0018}" type="parTrans" cxnId="{58A650A6-2A0A-4AD2-9208-D1416F4CB7D6}">
      <dgm:prSet/>
      <dgm:spPr/>
      <dgm:t>
        <a:bodyPr/>
        <a:lstStyle/>
        <a:p>
          <a:endParaRPr lang="en-US"/>
        </a:p>
      </dgm:t>
    </dgm:pt>
    <dgm:pt modelId="{719D2E3B-A19C-493D-B013-1C7D6772604E}" type="sibTrans" cxnId="{58A650A6-2A0A-4AD2-9208-D1416F4CB7D6}">
      <dgm:prSet/>
      <dgm:spPr/>
      <dgm:t>
        <a:bodyPr/>
        <a:lstStyle/>
        <a:p>
          <a:endParaRPr lang="en-US"/>
        </a:p>
      </dgm:t>
    </dgm:pt>
    <dgm:pt modelId="{D54265C3-B419-4D00-AB5D-621C4D72FF65}">
      <dgm:prSet phldrT="[Text]" custT="1"/>
      <dgm:spPr/>
      <dgm:t>
        <a:bodyPr/>
        <a:lstStyle/>
        <a:p>
          <a:r>
            <a:rPr lang="en-US" sz="1000" dirty="0" smtClean="0"/>
            <a:t>Identify</a:t>
          </a:r>
          <a:r>
            <a:rPr lang="en-US" sz="1000" baseline="0" dirty="0" smtClean="0"/>
            <a:t> changes in Automated APIs from ”API development plan”</a:t>
          </a:r>
          <a:endParaRPr lang="en-US" sz="1000" dirty="0"/>
        </a:p>
      </dgm:t>
    </dgm:pt>
    <dgm:pt modelId="{35842014-7594-4221-9E36-A7C00B8FCBE1}" type="parTrans" cxnId="{3782BAC7-955F-4AE1-BFBF-61FA987F69A7}">
      <dgm:prSet/>
      <dgm:spPr/>
      <dgm:t>
        <a:bodyPr/>
        <a:lstStyle/>
        <a:p>
          <a:endParaRPr lang="en-US"/>
        </a:p>
      </dgm:t>
    </dgm:pt>
    <dgm:pt modelId="{26877E0F-554B-447D-BE91-82D946E0CA76}" type="sibTrans" cxnId="{3782BAC7-955F-4AE1-BFBF-61FA987F69A7}">
      <dgm:prSet/>
      <dgm:spPr/>
      <dgm:t>
        <a:bodyPr/>
        <a:lstStyle/>
        <a:p>
          <a:endParaRPr lang="en-US"/>
        </a:p>
      </dgm:t>
    </dgm:pt>
    <dgm:pt modelId="{D0195D95-A8B0-4223-A9B1-4D7D0735CB46}">
      <dgm:prSet phldrT="[Text]" custT="1"/>
      <dgm:spPr/>
      <dgm:t>
        <a:bodyPr/>
        <a:lstStyle/>
        <a:p>
          <a:r>
            <a:rPr lang="en-US" sz="1200" dirty="0" smtClean="0"/>
            <a:t>Estimations</a:t>
          </a:r>
          <a:endParaRPr lang="en-US" sz="1200" dirty="0"/>
        </a:p>
      </dgm:t>
    </dgm:pt>
    <dgm:pt modelId="{CA33E123-073E-4A97-A62D-27575C8E7F70}" type="parTrans" cxnId="{F9E82746-301C-4B5B-ABE1-C0D4832D7AD3}">
      <dgm:prSet/>
      <dgm:spPr/>
      <dgm:t>
        <a:bodyPr/>
        <a:lstStyle/>
        <a:p>
          <a:endParaRPr lang="en-US"/>
        </a:p>
      </dgm:t>
    </dgm:pt>
    <dgm:pt modelId="{098883A3-1860-4562-A781-77BDB6DC5F52}" type="sibTrans" cxnId="{F9E82746-301C-4B5B-ABE1-C0D4832D7AD3}">
      <dgm:prSet/>
      <dgm:spPr/>
      <dgm:t>
        <a:bodyPr/>
        <a:lstStyle/>
        <a:p>
          <a:endParaRPr lang="en-US"/>
        </a:p>
      </dgm:t>
    </dgm:pt>
    <dgm:pt modelId="{F5733975-3EFD-41F4-A37C-4C9CA1456CDC}">
      <dgm:prSet phldrT="[Text]" custT="1"/>
      <dgm:spPr/>
      <dgm:t>
        <a:bodyPr/>
        <a:lstStyle/>
        <a:p>
          <a:r>
            <a:rPr lang="en-US" sz="1000" dirty="0" smtClean="0"/>
            <a:t>Estimation for changes</a:t>
          </a:r>
          <a:endParaRPr lang="en-US" sz="1000" dirty="0"/>
        </a:p>
      </dgm:t>
    </dgm:pt>
    <dgm:pt modelId="{D4B6DA1E-ED49-4B68-BF4F-D062B8C3297E}" type="parTrans" cxnId="{9FEE0887-914B-47BC-B50A-0805D2545FD3}">
      <dgm:prSet/>
      <dgm:spPr/>
      <dgm:t>
        <a:bodyPr/>
        <a:lstStyle/>
        <a:p>
          <a:endParaRPr lang="en-US"/>
        </a:p>
      </dgm:t>
    </dgm:pt>
    <dgm:pt modelId="{BF76EA01-DD23-449A-9FE3-F6A0B26F6F01}" type="sibTrans" cxnId="{9FEE0887-914B-47BC-B50A-0805D2545FD3}">
      <dgm:prSet/>
      <dgm:spPr/>
      <dgm:t>
        <a:bodyPr/>
        <a:lstStyle/>
        <a:p>
          <a:endParaRPr lang="en-US"/>
        </a:p>
      </dgm:t>
    </dgm:pt>
    <dgm:pt modelId="{71D5C382-F082-43A3-AC22-427B3420F1D5}">
      <dgm:prSet phldrT="[Text]" custT="1"/>
      <dgm:spPr/>
      <dgm:t>
        <a:bodyPr/>
        <a:lstStyle/>
        <a:p>
          <a:r>
            <a:rPr lang="en-US" sz="1200" dirty="0" smtClean="0"/>
            <a:t>Scenarios Identification</a:t>
          </a:r>
          <a:endParaRPr lang="en-US" sz="1200" dirty="0"/>
        </a:p>
      </dgm:t>
    </dgm:pt>
    <dgm:pt modelId="{A9FCF9EC-287E-44D3-9FDA-484DDD788BE4}" type="parTrans" cxnId="{7BDA88BD-F6ED-47A7-8CC5-49B775402718}">
      <dgm:prSet/>
      <dgm:spPr/>
      <dgm:t>
        <a:bodyPr/>
        <a:lstStyle/>
        <a:p>
          <a:endParaRPr lang="en-US"/>
        </a:p>
      </dgm:t>
    </dgm:pt>
    <dgm:pt modelId="{D13C5DE2-BC4B-4680-8551-E3792EC5F1F9}" type="sibTrans" cxnId="{7BDA88BD-F6ED-47A7-8CC5-49B775402718}">
      <dgm:prSet/>
      <dgm:spPr/>
      <dgm:t>
        <a:bodyPr/>
        <a:lstStyle/>
        <a:p>
          <a:endParaRPr lang="en-US"/>
        </a:p>
      </dgm:t>
    </dgm:pt>
    <dgm:pt modelId="{4404E45C-076A-44BF-895D-344C3DEFED2E}">
      <dgm:prSet phldrT="[Text]" custT="1"/>
      <dgm:spPr/>
      <dgm:t>
        <a:bodyPr/>
        <a:lstStyle/>
        <a:p>
          <a:r>
            <a:rPr lang="en-US" sz="1000" dirty="0" smtClean="0"/>
            <a:t>Analyzing IFs</a:t>
          </a:r>
          <a:endParaRPr lang="en-US" sz="1000" dirty="0"/>
        </a:p>
      </dgm:t>
    </dgm:pt>
    <dgm:pt modelId="{8D3D4F5B-8E37-495F-8ACF-05FD63D17D78}" type="parTrans" cxnId="{D513673E-44B0-4A92-AA3E-244BDFB9F3F3}">
      <dgm:prSet/>
      <dgm:spPr/>
      <dgm:t>
        <a:bodyPr/>
        <a:lstStyle/>
        <a:p>
          <a:endParaRPr lang="en-US"/>
        </a:p>
      </dgm:t>
    </dgm:pt>
    <dgm:pt modelId="{441AE4B9-D233-4F14-837D-D92AE5CFF450}" type="sibTrans" cxnId="{D513673E-44B0-4A92-AA3E-244BDFB9F3F3}">
      <dgm:prSet/>
      <dgm:spPr/>
      <dgm:t>
        <a:bodyPr/>
        <a:lstStyle/>
        <a:p>
          <a:endParaRPr lang="en-US"/>
        </a:p>
      </dgm:t>
    </dgm:pt>
    <dgm:pt modelId="{F66CD486-6FBF-40D4-8427-077AF610DA64}">
      <dgm:prSet custT="1"/>
      <dgm:spPr/>
      <dgm:t>
        <a:bodyPr/>
        <a:lstStyle/>
        <a:p>
          <a:r>
            <a:rPr lang="en-US" sz="1200" dirty="0" smtClean="0"/>
            <a:t>Script creation /modification and execution</a:t>
          </a:r>
          <a:endParaRPr lang="en-US" sz="1200" dirty="0"/>
        </a:p>
      </dgm:t>
    </dgm:pt>
    <dgm:pt modelId="{F39AD2EE-31F9-494C-B89D-7D8E5EB8F131}" type="parTrans" cxnId="{17F10A15-03B7-46BE-9480-2DCCA8A4111A}">
      <dgm:prSet/>
      <dgm:spPr/>
      <dgm:t>
        <a:bodyPr/>
        <a:lstStyle/>
        <a:p>
          <a:endParaRPr lang="en-US"/>
        </a:p>
      </dgm:t>
    </dgm:pt>
    <dgm:pt modelId="{BA581825-A578-4554-A6A4-153CBB793BE5}" type="sibTrans" cxnId="{17F10A15-03B7-46BE-9480-2DCCA8A4111A}">
      <dgm:prSet/>
      <dgm:spPr/>
      <dgm:t>
        <a:bodyPr/>
        <a:lstStyle/>
        <a:p>
          <a:endParaRPr lang="en-US"/>
        </a:p>
      </dgm:t>
    </dgm:pt>
    <dgm:pt modelId="{229EDA92-D604-4AB8-9268-EDD41DC60F4F}">
      <dgm:prSet phldrT="[Text]" custT="1"/>
      <dgm:spPr/>
      <dgm:t>
        <a:bodyPr/>
        <a:lstStyle/>
        <a:p>
          <a:r>
            <a:rPr lang="en-US" sz="1000" dirty="0" smtClean="0"/>
            <a:t>Defining Timelines</a:t>
          </a:r>
          <a:endParaRPr lang="en-US" sz="1000" dirty="0"/>
        </a:p>
      </dgm:t>
    </dgm:pt>
    <dgm:pt modelId="{66E23FEE-9E6F-4C7A-B17E-F12E03DEE9E2}" type="parTrans" cxnId="{F75BDBF7-2AEB-417A-A358-B60E66247C42}">
      <dgm:prSet/>
      <dgm:spPr/>
      <dgm:t>
        <a:bodyPr/>
        <a:lstStyle/>
        <a:p>
          <a:endParaRPr lang="en-US"/>
        </a:p>
      </dgm:t>
    </dgm:pt>
    <dgm:pt modelId="{E199D720-6E76-4BE2-BCC0-FB8BD90F7DF5}" type="sibTrans" cxnId="{F75BDBF7-2AEB-417A-A358-B60E66247C42}">
      <dgm:prSet/>
      <dgm:spPr/>
      <dgm:t>
        <a:bodyPr/>
        <a:lstStyle/>
        <a:p>
          <a:endParaRPr lang="en-US"/>
        </a:p>
      </dgm:t>
    </dgm:pt>
    <dgm:pt modelId="{221F54CC-A225-4077-A1FB-9CE8CCA241C6}">
      <dgm:prSet phldrT="[Text]" custT="1"/>
      <dgm:spPr/>
      <dgm:t>
        <a:bodyPr/>
        <a:lstStyle/>
        <a:p>
          <a:r>
            <a:rPr lang="en-US" sz="1000" dirty="0" smtClean="0"/>
            <a:t>Query resolution</a:t>
          </a:r>
          <a:endParaRPr lang="en-US" sz="1000" dirty="0"/>
        </a:p>
      </dgm:t>
    </dgm:pt>
    <dgm:pt modelId="{978EB720-6C8C-4D6C-9A61-6FC03C9EF6EE}" type="parTrans" cxnId="{85F4BA48-75A1-4E5E-9354-719C98C3957C}">
      <dgm:prSet/>
      <dgm:spPr/>
      <dgm:t>
        <a:bodyPr/>
        <a:lstStyle/>
        <a:p>
          <a:endParaRPr lang="en-US"/>
        </a:p>
      </dgm:t>
    </dgm:pt>
    <dgm:pt modelId="{CD099ACA-4DD7-427B-80BC-B6261E550898}" type="sibTrans" cxnId="{85F4BA48-75A1-4E5E-9354-719C98C3957C}">
      <dgm:prSet/>
      <dgm:spPr/>
      <dgm:t>
        <a:bodyPr/>
        <a:lstStyle/>
        <a:p>
          <a:endParaRPr lang="en-US"/>
        </a:p>
      </dgm:t>
    </dgm:pt>
    <dgm:pt modelId="{45BFA82C-20F8-4CEE-AE83-5BAD5330BEB6}">
      <dgm:prSet phldrT="[Text]" custT="1"/>
      <dgm:spPr/>
      <dgm:t>
        <a:bodyPr/>
        <a:lstStyle/>
        <a:p>
          <a:r>
            <a:rPr lang="en-US" sz="1000" dirty="0" smtClean="0"/>
            <a:t>Scenarios creation </a:t>
          </a:r>
          <a:endParaRPr lang="en-US" sz="1000" dirty="0"/>
        </a:p>
      </dgm:t>
    </dgm:pt>
    <dgm:pt modelId="{EA8D8105-95B7-428F-96FE-9487B28D42F5}" type="parTrans" cxnId="{308B126A-61E6-4155-9289-DABFE6A45C07}">
      <dgm:prSet/>
      <dgm:spPr/>
      <dgm:t>
        <a:bodyPr/>
        <a:lstStyle/>
        <a:p>
          <a:endParaRPr lang="en-US"/>
        </a:p>
      </dgm:t>
    </dgm:pt>
    <dgm:pt modelId="{92867987-96E2-4F85-823C-989D9B93400C}" type="sibTrans" cxnId="{308B126A-61E6-4155-9289-DABFE6A45C07}">
      <dgm:prSet/>
      <dgm:spPr/>
      <dgm:t>
        <a:bodyPr/>
        <a:lstStyle/>
        <a:p>
          <a:endParaRPr lang="en-US"/>
        </a:p>
      </dgm:t>
    </dgm:pt>
    <dgm:pt modelId="{FF122020-388E-422D-9433-148597CB7A0A}">
      <dgm:prSet phldrT="[Text]" custT="1"/>
      <dgm:spPr/>
      <dgm:t>
        <a:bodyPr/>
        <a:lstStyle/>
        <a:p>
          <a:r>
            <a:rPr lang="en-US" sz="1000" dirty="0" smtClean="0"/>
            <a:t>Scenarios review</a:t>
          </a:r>
          <a:endParaRPr lang="en-US" sz="1000" dirty="0"/>
        </a:p>
      </dgm:t>
    </dgm:pt>
    <dgm:pt modelId="{C4C39BCA-5926-4096-83F1-0EFA9B63A749}" type="parTrans" cxnId="{E616F5FB-1578-477A-B3F7-DE8919C06CAF}">
      <dgm:prSet/>
      <dgm:spPr/>
      <dgm:t>
        <a:bodyPr/>
        <a:lstStyle/>
        <a:p>
          <a:endParaRPr lang="en-US"/>
        </a:p>
      </dgm:t>
    </dgm:pt>
    <dgm:pt modelId="{7B983672-96DA-4A2A-BA23-BE2AB60787EF}" type="sibTrans" cxnId="{E616F5FB-1578-477A-B3F7-DE8919C06CAF}">
      <dgm:prSet/>
      <dgm:spPr/>
      <dgm:t>
        <a:bodyPr/>
        <a:lstStyle/>
        <a:p>
          <a:endParaRPr lang="en-US"/>
        </a:p>
      </dgm:t>
    </dgm:pt>
    <dgm:pt modelId="{D21D64F3-5F73-456F-82BB-4784D3EE75C6}">
      <dgm:prSet custT="1"/>
      <dgm:spPr/>
      <dgm:t>
        <a:bodyPr/>
        <a:lstStyle/>
        <a:p>
          <a:r>
            <a:rPr lang="en-US" sz="1000" dirty="0" smtClean="0"/>
            <a:t>Decide automation approach</a:t>
          </a:r>
          <a:endParaRPr lang="en-US" sz="1000" dirty="0"/>
        </a:p>
      </dgm:t>
    </dgm:pt>
    <dgm:pt modelId="{5F66B563-8DD2-4FBF-AA81-AB7BE20C348A}" type="parTrans" cxnId="{4AC9A025-DDC4-49F3-A564-FE78BD07D573}">
      <dgm:prSet/>
      <dgm:spPr/>
      <dgm:t>
        <a:bodyPr/>
        <a:lstStyle/>
        <a:p>
          <a:endParaRPr lang="en-US"/>
        </a:p>
      </dgm:t>
    </dgm:pt>
    <dgm:pt modelId="{F15A9F55-0730-457C-A3F7-2814249E7D6E}" type="sibTrans" cxnId="{4AC9A025-DDC4-49F3-A564-FE78BD07D573}">
      <dgm:prSet/>
      <dgm:spPr/>
      <dgm:t>
        <a:bodyPr/>
        <a:lstStyle/>
        <a:p>
          <a:endParaRPr lang="en-US"/>
        </a:p>
      </dgm:t>
    </dgm:pt>
    <dgm:pt modelId="{AE046A03-8DF8-494E-A44A-D3DA24757496}">
      <dgm:prSet custT="1"/>
      <dgm:spPr/>
      <dgm:t>
        <a:bodyPr/>
        <a:lstStyle/>
        <a:p>
          <a:r>
            <a:rPr lang="en-US" sz="1000" dirty="0" smtClean="0"/>
            <a:t>Test script creation/modification </a:t>
          </a:r>
          <a:endParaRPr lang="en-US" sz="1000" dirty="0"/>
        </a:p>
      </dgm:t>
    </dgm:pt>
    <dgm:pt modelId="{8387B5CB-C575-4087-B141-ED602CE80708}" type="parTrans" cxnId="{8CC5507C-1A47-4261-BDEF-DFA0E98E612D}">
      <dgm:prSet/>
      <dgm:spPr/>
      <dgm:t>
        <a:bodyPr/>
        <a:lstStyle/>
        <a:p>
          <a:endParaRPr lang="en-US"/>
        </a:p>
      </dgm:t>
    </dgm:pt>
    <dgm:pt modelId="{502A50D9-5AEC-4ABD-9046-7081E723D5D4}" type="sibTrans" cxnId="{8CC5507C-1A47-4261-BDEF-DFA0E98E612D}">
      <dgm:prSet/>
      <dgm:spPr/>
      <dgm:t>
        <a:bodyPr/>
        <a:lstStyle/>
        <a:p>
          <a:endParaRPr lang="en-US"/>
        </a:p>
      </dgm:t>
    </dgm:pt>
    <dgm:pt modelId="{2FBC9CFD-EBF2-481C-87D5-D06C7C7FA8A5}">
      <dgm:prSet custT="1"/>
      <dgm:spPr/>
      <dgm:t>
        <a:bodyPr/>
        <a:lstStyle/>
        <a:p>
          <a:r>
            <a:rPr lang="en-US" sz="1000" dirty="0" smtClean="0"/>
            <a:t>Defect logging </a:t>
          </a:r>
          <a:endParaRPr lang="en-US" sz="1000" dirty="0"/>
        </a:p>
      </dgm:t>
    </dgm:pt>
    <dgm:pt modelId="{FC82B3C5-810D-49EA-BE59-B987A0E626D5}" type="parTrans" cxnId="{89F6DA77-6019-4C9E-A5A9-011ECD10FCA1}">
      <dgm:prSet/>
      <dgm:spPr/>
      <dgm:t>
        <a:bodyPr/>
        <a:lstStyle/>
        <a:p>
          <a:endParaRPr lang="en-US"/>
        </a:p>
      </dgm:t>
    </dgm:pt>
    <dgm:pt modelId="{5FF0BF2D-6D14-4935-AEFD-ABEF7113CF45}" type="sibTrans" cxnId="{89F6DA77-6019-4C9E-A5A9-011ECD10FCA1}">
      <dgm:prSet/>
      <dgm:spPr/>
      <dgm:t>
        <a:bodyPr/>
        <a:lstStyle/>
        <a:p>
          <a:endParaRPr lang="en-US"/>
        </a:p>
      </dgm:t>
    </dgm:pt>
    <dgm:pt modelId="{B616B32D-DEF8-4A6C-8B73-3CD1F05FBA14}">
      <dgm:prSet custT="1"/>
      <dgm:spPr/>
      <dgm:t>
        <a:bodyPr/>
        <a:lstStyle/>
        <a:p>
          <a:r>
            <a:rPr lang="en-US" sz="1000" dirty="0" smtClean="0"/>
            <a:t>Test script review</a:t>
          </a:r>
          <a:endParaRPr lang="en-US" sz="1000" dirty="0"/>
        </a:p>
      </dgm:t>
    </dgm:pt>
    <dgm:pt modelId="{E809237C-EB59-4B1D-AE14-4C2B64CF9DA1}" type="parTrans" cxnId="{AC0F5A5A-2B50-4FBF-A7E2-31CAF33F7ADB}">
      <dgm:prSet/>
      <dgm:spPr/>
      <dgm:t>
        <a:bodyPr/>
        <a:lstStyle/>
        <a:p>
          <a:endParaRPr lang="en-US"/>
        </a:p>
      </dgm:t>
    </dgm:pt>
    <dgm:pt modelId="{5522C3F5-318E-41C1-930C-7CEBD212653C}" type="sibTrans" cxnId="{AC0F5A5A-2B50-4FBF-A7E2-31CAF33F7ADB}">
      <dgm:prSet/>
      <dgm:spPr/>
      <dgm:t>
        <a:bodyPr/>
        <a:lstStyle/>
        <a:p>
          <a:endParaRPr lang="en-US"/>
        </a:p>
      </dgm:t>
    </dgm:pt>
    <dgm:pt modelId="{14AC584C-F219-46F2-926C-80D0382A0465}">
      <dgm:prSet custT="1"/>
      <dgm:spPr/>
      <dgm:t>
        <a:bodyPr/>
        <a:lstStyle/>
        <a:p>
          <a:r>
            <a:rPr lang="en-US" sz="1000" dirty="0" smtClean="0"/>
            <a:t>Upload project to GIT</a:t>
          </a:r>
          <a:endParaRPr lang="en-US" sz="1000" dirty="0"/>
        </a:p>
      </dgm:t>
    </dgm:pt>
    <dgm:pt modelId="{30898C3C-EC41-4C15-940A-CA14A5F6F316}" type="sibTrans" cxnId="{AD04086B-AC13-4259-B908-6A329EA49560}">
      <dgm:prSet/>
      <dgm:spPr/>
      <dgm:t>
        <a:bodyPr/>
        <a:lstStyle/>
        <a:p>
          <a:endParaRPr lang="en-US"/>
        </a:p>
      </dgm:t>
    </dgm:pt>
    <dgm:pt modelId="{D7D63137-276A-4116-8C49-6FB033B55125}" type="parTrans" cxnId="{AD04086B-AC13-4259-B908-6A329EA49560}">
      <dgm:prSet/>
      <dgm:spPr/>
      <dgm:t>
        <a:bodyPr/>
        <a:lstStyle/>
        <a:p>
          <a:endParaRPr lang="en-US"/>
        </a:p>
      </dgm:t>
    </dgm:pt>
    <dgm:pt modelId="{8D8084D5-6C04-4C42-997F-D94D17DBB27D}" type="pres">
      <dgm:prSet presAssocID="{3B3AECDD-9B70-4ADD-BF3F-3DECED5F3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1930A0-508B-4421-BDF5-C2C808CF0B24}" type="pres">
      <dgm:prSet presAssocID="{DA25419C-9900-49FC-B99E-0BBD3BBE639C}" presName="composite" presStyleCnt="0"/>
      <dgm:spPr/>
    </dgm:pt>
    <dgm:pt modelId="{A920C88A-6E9B-47BC-9D42-3219B6C12A1F}" type="pres">
      <dgm:prSet presAssocID="{DA25419C-9900-49FC-B99E-0BBD3BBE639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4F99D-9096-4048-8EAA-C644272FF96A}" type="pres">
      <dgm:prSet presAssocID="{DA25419C-9900-49FC-B99E-0BBD3BBE639C}" presName="parSh" presStyleLbl="node1" presStyleIdx="0" presStyleCnt="4"/>
      <dgm:spPr/>
      <dgm:t>
        <a:bodyPr/>
        <a:lstStyle/>
        <a:p>
          <a:endParaRPr lang="en-US"/>
        </a:p>
      </dgm:t>
    </dgm:pt>
    <dgm:pt modelId="{EF55D191-6184-4FC5-A1EE-EE40C3871CBC}" type="pres">
      <dgm:prSet presAssocID="{DA25419C-9900-49FC-B99E-0BBD3BBE639C}" presName="desTx" presStyleLbl="fgAcc1" presStyleIdx="0" presStyleCnt="4" custLinFactNeighborX="1410" custLinFactNeighborY="12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97A10-37C0-4B3C-8B4F-D8EC38CA2882}" type="pres">
      <dgm:prSet presAssocID="{719D2E3B-A19C-493D-B013-1C7D677260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E83EF37-88C0-4E86-AD33-614377689EC5}" type="pres">
      <dgm:prSet presAssocID="{719D2E3B-A19C-493D-B013-1C7D6772604E}" presName="connTx" presStyleLbl="sibTrans2D1" presStyleIdx="0" presStyleCnt="3"/>
      <dgm:spPr/>
      <dgm:t>
        <a:bodyPr/>
        <a:lstStyle/>
        <a:p>
          <a:endParaRPr lang="en-US"/>
        </a:p>
      </dgm:t>
    </dgm:pt>
    <dgm:pt modelId="{04B18259-B6A1-41C7-8B0A-E70E2643420E}" type="pres">
      <dgm:prSet presAssocID="{D0195D95-A8B0-4223-A9B1-4D7D0735CB46}" presName="composite" presStyleCnt="0"/>
      <dgm:spPr/>
    </dgm:pt>
    <dgm:pt modelId="{D03E017C-C02C-4DAF-A924-810D9BA6E304}" type="pres">
      <dgm:prSet presAssocID="{D0195D95-A8B0-4223-A9B1-4D7D0735CB4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CABCE-7128-4164-A8E2-C63F200046FA}" type="pres">
      <dgm:prSet presAssocID="{D0195D95-A8B0-4223-A9B1-4D7D0735CB46}" presName="parSh" presStyleLbl="node1" presStyleIdx="1" presStyleCnt="4"/>
      <dgm:spPr/>
      <dgm:t>
        <a:bodyPr/>
        <a:lstStyle/>
        <a:p>
          <a:endParaRPr lang="en-US"/>
        </a:p>
      </dgm:t>
    </dgm:pt>
    <dgm:pt modelId="{E093AD6A-EB1C-42E4-A6AD-6B5D3AB2CC63}" type="pres">
      <dgm:prSet presAssocID="{D0195D95-A8B0-4223-A9B1-4D7D0735CB46}" presName="desTx" presStyleLbl="fgAcc1" presStyleIdx="1" presStyleCnt="4" custLinFactNeighborX="8206" custLinFactNeighborY="12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59039-9105-4BF5-B177-6D63781006F6}" type="pres">
      <dgm:prSet presAssocID="{098883A3-1860-4562-A781-77BDB6DC5F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709AFF3-C4F8-4D88-8B85-8C0A8546EB73}" type="pres">
      <dgm:prSet presAssocID="{098883A3-1860-4562-A781-77BDB6DC5F52}" presName="connTx" presStyleLbl="sibTrans2D1" presStyleIdx="1" presStyleCnt="3"/>
      <dgm:spPr/>
      <dgm:t>
        <a:bodyPr/>
        <a:lstStyle/>
        <a:p>
          <a:endParaRPr lang="en-US"/>
        </a:p>
      </dgm:t>
    </dgm:pt>
    <dgm:pt modelId="{8E759E6B-4285-43A4-A9EA-66EB95BDFC3E}" type="pres">
      <dgm:prSet presAssocID="{71D5C382-F082-43A3-AC22-427B3420F1D5}" presName="composite" presStyleCnt="0"/>
      <dgm:spPr/>
    </dgm:pt>
    <dgm:pt modelId="{41DD8E0A-F40E-4347-ADEA-FC419355321F}" type="pres">
      <dgm:prSet presAssocID="{71D5C382-F082-43A3-AC22-427B3420F1D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245B8-E71E-4370-AE9C-0CF3AED65F8F}" type="pres">
      <dgm:prSet presAssocID="{71D5C382-F082-43A3-AC22-427B3420F1D5}" presName="parSh" presStyleLbl="node1" presStyleIdx="2" presStyleCnt="4"/>
      <dgm:spPr/>
      <dgm:t>
        <a:bodyPr/>
        <a:lstStyle/>
        <a:p>
          <a:endParaRPr lang="en-US"/>
        </a:p>
      </dgm:t>
    </dgm:pt>
    <dgm:pt modelId="{203FCB76-5C82-4F15-8888-F3D7D17BB17C}" type="pres">
      <dgm:prSet presAssocID="{71D5C382-F082-43A3-AC22-427B3420F1D5}" presName="desTx" presStyleLbl="fgAcc1" presStyleIdx="2" presStyleCnt="4" custLinFactNeighborX="6428" custLinFactNeighborY="12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261A3-6DF2-4950-BBD8-292B85683288}" type="pres">
      <dgm:prSet presAssocID="{D13C5DE2-BC4B-4680-8551-E3792EC5F1F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8535AC-DC29-4C5D-BD8D-47BD41AADB95}" type="pres">
      <dgm:prSet presAssocID="{D13C5DE2-BC4B-4680-8551-E3792EC5F1F9}" presName="connTx" presStyleLbl="sibTrans2D1" presStyleIdx="2" presStyleCnt="3"/>
      <dgm:spPr/>
      <dgm:t>
        <a:bodyPr/>
        <a:lstStyle/>
        <a:p>
          <a:endParaRPr lang="en-US"/>
        </a:p>
      </dgm:t>
    </dgm:pt>
    <dgm:pt modelId="{3D03872D-ECBE-4D50-A190-81F86B44B082}" type="pres">
      <dgm:prSet presAssocID="{F66CD486-6FBF-40D4-8427-077AF610DA64}" presName="composite" presStyleCnt="0"/>
      <dgm:spPr/>
    </dgm:pt>
    <dgm:pt modelId="{D222CEBB-BFC9-4E18-88FA-FB748C6F70E8}" type="pres">
      <dgm:prSet presAssocID="{F66CD486-6FBF-40D4-8427-077AF610DA6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BE188-7E4D-4195-AD9C-A05F61FF2420}" type="pres">
      <dgm:prSet presAssocID="{F66CD486-6FBF-40D4-8427-077AF610DA64}" presName="parSh" presStyleLbl="node1" presStyleIdx="3" presStyleCnt="4"/>
      <dgm:spPr/>
      <dgm:t>
        <a:bodyPr/>
        <a:lstStyle/>
        <a:p>
          <a:endParaRPr lang="en-US"/>
        </a:p>
      </dgm:t>
    </dgm:pt>
    <dgm:pt modelId="{441E4CEF-5145-4409-B164-794DB0C3C344}" type="pres">
      <dgm:prSet presAssocID="{F66CD486-6FBF-40D4-8427-077AF610DA64}" presName="desTx" presStyleLbl="fgAcc1" presStyleIdx="3" presStyleCnt="4" custScaleX="110163" custLinFactNeighborX="433" custLinFactNeighborY="12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D06F0-C75D-4947-874A-DF5B0DA1A677}" type="presOf" srcId="{2FBC9CFD-EBF2-481C-87D5-D06C7C7FA8A5}" destId="{441E4CEF-5145-4409-B164-794DB0C3C344}" srcOrd="0" destOrd="2" presId="urn:microsoft.com/office/officeart/2005/8/layout/process3"/>
    <dgm:cxn modelId="{F75BDBF7-2AEB-417A-A358-B60E66247C42}" srcId="{D0195D95-A8B0-4223-A9B1-4D7D0735CB46}" destId="{229EDA92-D604-4AB8-9268-EDD41DC60F4F}" srcOrd="1" destOrd="0" parTransId="{66E23FEE-9E6F-4C7A-B17E-F12E03DEE9E2}" sibTransId="{E199D720-6E76-4BE2-BCC0-FB8BD90F7DF5}"/>
    <dgm:cxn modelId="{F13ECB7C-0A54-4F80-9CD5-63BF2B3A9BA7}" type="presOf" srcId="{098883A3-1860-4562-A781-77BDB6DC5F52}" destId="{B709AFF3-C4F8-4D88-8B85-8C0A8546EB73}" srcOrd="1" destOrd="0" presId="urn:microsoft.com/office/officeart/2005/8/layout/process3"/>
    <dgm:cxn modelId="{F9E82746-301C-4B5B-ABE1-C0D4832D7AD3}" srcId="{3B3AECDD-9B70-4ADD-BF3F-3DECED5F3036}" destId="{D0195D95-A8B0-4223-A9B1-4D7D0735CB46}" srcOrd="1" destOrd="0" parTransId="{CA33E123-073E-4A97-A62D-27575C8E7F70}" sibTransId="{098883A3-1860-4562-A781-77BDB6DC5F52}"/>
    <dgm:cxn modelId="{1ADB11F8-9889-42C6-A48F-81F163DD35C6}" type="presOf" srcId="{4404E45C-076A-44BF-895D-344C3DEFED2E}" destId="{203FCB76-5C82-4F15-8888-F3D7D17BB17C}" srcOrd="0" destOrd="0" presId="urn:microsoft.com/office/officeart/2005/8/layout/process3"/>
    <dgm:cxn modelId="{AC0F5A5A-2B50-4FBF-A7E2-31CAF33F7ADB}" srcId="{F66CD486-6FBF-40D4-8427-077AF610DA64}" destId="{B616B32D-DEF8-4A6C-8B73-3CD1F05FBA14}" srcOrd="3" destOrd="0" parTransId="{E809237C-EB59-4B1D-AE14-4C2B64CF9DA1}" sibTransId="{5522C3F5-318E-41C1-930C-7CEBD212653C}"/>
    <dgm:cxn modelId="{AD04086B-AC13-4259-B908-6A329EA49560}" srcId="{F66CD486-6FBF-40D4-8427-077AF610DA64}" destId="{14AC584C-F219-46F2-926C-80D0382A0465}" srcOrd="4" destOrd="0" parTransId="{D7D63137-276A-4116-8C49-6FB033B55125}" sibTransId="{30898C3C-EC41-4C15-940A-CA14A5F6F316}"/>
    <dgm:cxn modelId="{4AC9A025-DDC4-49F3-A564-FE78BD07D573}" srcId="{F66CD486-6FBF-40D4-8427-077AF610DA64}" destId="{D21D64F3-5F73-456F-82BB-4784D3EE75C6}" srcOrd="0" destOrd="0" parTransId="{5F66B563-8DD2-4FBF-AA81-AB7BE20C348A}" sibTransId="{F15A9F55-0730-457C-A3F7-2814249E7D6E}"/>
    <dgm:cxn modelId="{74A1EB09-D8B2-45A9-ACB0-56768C003D50}" type="presOf" srcId="{DA25419C-9900-49FC-B99E-0BBD3BBE639C}" destId="{A920C88A-6E9B-47BC-9D42-3219B6C12A1F}" srcOrd="0" destOrd="0" presId="urn:microsoft.com/office/officeart/2005/8/layout/process3"/>
    <dgm:cxn modelId="{6CBB71B1-D452-4FB1-8EEC-EB0C4559D38A}" type="presOf" srcId="{3B3AECDD-9B70-4ADD-BF3F-3DECED5F3036}" destId="{8D8084D5-6C04-4C42-997F-D94D17DBB27D}" srcOrd="0" destOrd="0" presId="urn:microsoft.com/office/officeart/2005/8/layout/process3"/>
    <dgm:cxn modelId="{CCE0E4DC-3A27-4ABD-94ED-AE92C5538751}" type="presOf" srcId="{F66CD486-6FBF-40D4-8427-077AF610DA64}" destId="{D222CEBB-BFC9-4E18-88FA-FB748C6F70E8}" srcOrd="0" destOrd="0" presId="urn:microsoft.com/office/officeart/2005/8/layout/process3"/>
    <dgm:cxn modelId="{13E0C0F6-0EB7-4307-A879-22F075989E36}" type="presOf" srcId="{71D5C382-F082-43A3-AC22-427B3420F1D5}" destId="{41DD8E0A-F40E-4347-ADEA-FC419355321F}" srcOrd="0" destOrd="0" presId="urn:microsoft.com/office/officeart/2005/8/layout/process3"/>
    <dgm:cxn modelId="{281C25BC-F96D-443C-8D92-9F849F9367D7}" type="presOf" srcId="{719D2E3B-A19C-493D-B013-1C7D6772604E}" destId="{6E83EF37-88C0-4E86-AD33-614377689EC5}" srcOrd="1" destOrd="0" presId="urn:microsoft.com/office/officeart/2005/8/layout/process3"/>
    <dgm:cxn modelId="{67FE4104-4015-498A-850C-B0D94AEED585}" type="presOf" srcId="{098883A3-1860-4562-A781-77BDB6DC5F52}" destId="{E5159039-9105-4BF5-B177-6D63781006F6}" srcOrd="0" destOrd="0" presId="urn:microsoft.com/office/officeart/2005/8/layout/process3"/>
    <dgm:cxn modelId="{308B126A-61E6-4155-9289-DABFE6A45C07}" srcId="{71D5C382-F082-43A3-AC22-427B3420F1D5}" destId="{45BFA82C-20F8-4CEE-AE83-5BAD5330BEB6}" srcOrd="2" destOrd="0" parTransId="{EA8D8105-95B7-428F-96FE-9487B28D42F5}" sibTransId="{92867987-96E2-4F85-823C-989D9B93400C}"/>
    <dgm:cxn modelId="{9FEE0887-914B-47BC-B50A-0805D2545FD3}" srcId="{D0195D95-A8B0-4223-A9B1-4D7D0735CB46}" destId="{F5733975-3EFD-41F4-A37C-4C9CA1456CDC}" srcOrd="0" destOrd="0" parTransId="{D4B6DA1E-ED49-4B68-BF4F-D062B8C3297E}" sibTransId="{BF76EA01-DD23-449A-9FE3-F6A0B26F6F01}"/>
    <dgm:cxn modelId="{B45302F9-DBAC-4026-959B-55A6E0165379}" type="presOf" srcId="{D0195D95-A8B0-4223-A9B1-4D7D0735CB46}" destId="{BF6CABCE-7128-4164-A8E2-C63F200046FA}" srcOrd="1" destOrd="0" presId="urn:microsoft.com/office/officeart/2005/8/layout/process3"/>
    <dgm:cxn modelId="{F1C7E054-5E1C-42A7-867F-BE7D1E07681A}" type="presOf" srcId="{F5733975-3EFD-41F4-A37C-4C9CA1456CDC}" destId="{E093AD6A-EB1C-42E4-A6AD-6B5D3AB2CC63}" srcOrd="0" destOrd="0" presId="urn:microsoft.com/office/officeart/2005/8/layout/process3"/>
    <dgm:cxn modelId="{4CBFDEF8-5692-49F6-9074-6211ADE6D398}" type="presOf" srcId="{229EDA92-D604-4AB8-9268-EDD41DC60F4F}" destId="{E093AD6A-EB1C-42E4-A6AD-6B5D3AB2CC63}" srcOrd="0" destOrd="1" presId="urn:microsoft.com/office/officeart/2005/8/layout/process3"/>
    <dgm:cxn modelId="{3965176A-5919-48D3-8B49-41E8CD4DC4CE}" type="presOf" srcId="{D13C5DE2-BC4B-4680-8551-E3792EC5F1F9}" destId="{B5D261A3-6DF2-4950-BBD8-292B85683288}" srcOrd="0" destOrd="0" presId="urn:microsoft.com/office/officeart/2005/8/layout/process3"/>
    <dgm:cxn modelId="{89F6DA77-6019-4C9E-A5A9-011ECD10FCA1}" srcId="{F66CD486-6FBF-40D4-8427-077AF610DA64}" destId="{2FBC9CFD-EBF2-481C-87D5-D06C7C7FA8A5}" srcOrd="2" destOrd="0" parTransId="{FC82B3C5-810D-49EA-BE59-B987A0E626D5}" sibTransId="{5FF0BF2D-6D14-4935-AEFD-ABEF7113CF45}"/>
    <dgm:cxn modelId="{EC1D2DBE-3019-46EA-811A-A275D08B60E4}" type="presOf" srcId="{D0195D95-A8B0-4223-A9B1-4D7D0735CB46}" destId="{D03E017C-C02C-4DAF-A924-810D9BA6E304}" srcOrd="0" destOrd="0" presId="urn:microsoft.com/office/officeart/2005/8/layout/process3"/>
    <dgm:cxn modelId="{3C61D9AE-F7BD-48CB-AB81-A9F98A2CEF82}" type="presOf" srcId="{45BFA82C-20F8-4CEE-AE83-5BAD5330BEB6}" destId="{203FCB76-5C82-4F15-8888-F3D7D17BB17C}" srcOrd="0" destOrd="2" presId="urn:microsoft.com/office/officeart/2005/8/layout/process3"/>
    <dgm:cxn modelId="{10B5D105-B25A-4883-A880-A74601A3F0A8}" type="presOf" srcId="{FF122020-388E-422D-9433-148597CB7A0A}" destId="{203FCB76-5C82-4F15-8888-F3D7D17BB17C}" srcOrd="0" destOrd="3" presId="urn:microsoft.com/office/officeart/2005/8/layout/process3"/>
    <dgm:cxn modelId="{3782BAC7-955F-4AE1-BFBF-61FA987F69A7}" srcId="{DA25419C-9900-49FC-B99E-0BBD3BBE639C}" destId="{D54265C3-B419-4D00-AB5D-621C4D72FF65}" srcOrd="0" destOrd="0" parTransId="{35842014-7594-4221-9E36-A7C00B8FCBE1}" sibTransId="{26877E0F-554B-447D-BE91-82D946E0CA76}"/>
    <dgm:cxn modelId="{D03602E2-C4BF-4896-87F2-54CFCF39A53D}" type="presOf" srcId="{D21D64F3-5F73-456F-82BB-4784D3EE75C6}" destId="{441E4CEF-5145-4409-B164-794DB0C3C344}" srcOrd="0" destOrd="0" presId="urn:microsoft.com/office/officeart/2005/8/layout/process3"/>
    <dgm:cxn modelId="{7BDA88BD-F6ED-47A7-8CC5-49B775402718}" srcId="{3B3AECDD-9B70-4ADD-BF3F-3DECED5F3036}" destId="{71D5C382-F082-43A3-AC22-427B3420F1D5}" srcOrd="2" destOrd="0" parTransId="{A9FCF9EC-287E-44D3-9FDA-484DDD788BE4}" sibTransId="{D13C5DE2-BC4B-4680-8551-E3792EC5F1F9}"/>
    <dgm:cxn modelId="{7556CC4B-C7C1-43A6-86A7-A0F158E8A17D}" type="presOf" srcId="{DA25419C-9900-49FC-B99E-0BBD3BBE639C}" destId="{19F4F99D-9096-4048-8EAA-C644272FF96A}" srcOrd="1" destOrd="0" presId="urn:microsoft.com/office/officeart/2005/8/layout/process3"/>
    <dgm:cxn modelId="{17F10A15-03B7-46BE-9480-2DCCA8A4111A}" srcId="{3B3AECDD-9B70-4ADD-BF3F-3DECED5F3036}" destId="{F66CD486-6FBF-40D4-8427-077AF610DA64}" srcOrd="3" destOrd="0" parTransId="{F39AD2EE-31F9-494C-B89D-7D8E5EB8F131}" sibTransId="{BA581825-A578-4554-A6A4-153CBB793BE5}"/>
    <dgm:cxn modelId="{07A18B71-FA1F-4395-8ECD-0593506E9715}" type="presOf" srcId="{D54265C3-B419-4D00-AB5D-621C4D72FF65}" destId="{EF55D191-6184-4FC5-A1EE-EE40C3871CBC}" srcOrd="0" destOrd="0" presId="urn:microsoft.com/office/officeart/2005/8/layout/process3"/>
    <dgm:cxn modelId="{BAF988C7-80FF-493F-8D68-257CEEF78568}" type="presOf" srcId="{719D2E3B-A19C-493D-B013-1C7D6772604E}" destId="{4EA97A10-37C0-4B3C-8B4F-D8EC38CA2882}" srcOrd="0" destOrd="0" presId="urn:microsoft.com/office/officeart/2005/8/layout/process3"/>
    <dgm:cxn modelId="{E616F5FB-1578-477A-B3F7-DE8919C06CAF}" srcId="{71D5C382-F082-43A3-AC22-427B3420F1D5}" destId="{FF122020-388E-422D-9433-148597CB7A0A}" srcOrd="3" destOrd="0" parTransId="{C4C39BCA-5926-4096-83F1-0EFA9B63A749}" sibTransId="{7B983672-96DA-4A2A-BA23-BE2AB60787EF}"/>
    <dgm:cxn modelId="{65B06938-75F5-4773-9744-228DF4D9AF30}" type="presOf" srcId="{B616B32D-DEF8-4A6C-8B73-3CD1F05FBA14}" destId="{441E4CEF-5145-4409-B164-794DB0C3C344}" srcOrd="0" destOrd="3" presId="urn:microsoft.com/office/officeart/2005/8/layout/process3"/>
    <dgm:cxn modelId="{6D692382-9B9D-4879-A270-40B9FED8F366}" type="presOf" srcId="{D13C5DE2-BC4B-4680-8551-E3792EC5F1F9}" destId="{B18535AC-DC29-4C5D-BD8D-47BD41AADB95}" srcOrd="1" destOrd="0" presId="urn:microsoft.com/office/officeart/2005/8/layout/process3"/>
    <dgm:cxn modelId="{58A650A6-2A0A-4AD2-9208-D1416F4CB7D6}" srcId="{3B3AECDD-9B70-4ADD-BF3F-3DECED5F3036}" destId="{DA25419C-9900-49FC-B99E-0BBD3BBE639C}" srcOrd="0" destOrd="0" parTransId="{9CA0DE41-4762-4A31-A743-FB76F6DA0018}" sibTransId="{719D2E3B-A19C-493D-B013-1C7D6772604E}"/>
    <dgm:cxn modelId="{D513673E-44B0-4A92-AA3E-244BDFB9F3F3}" srcId="{71D5C382-F082-43A3-AC22-427B3420F1D5}" destId="{4404E45C-076A-44BF-895D-344C3DEFED2E}" srcOrd="0" destOrd="0" parTransId="{8D3D4F5B-8E37-495F-8ACF-05FD63D17D78}" sibTransId="{441AE4B9-D233-4F14-837D-D92AE5CFF450}"/>
    <dgm:cxn modelId="{EAAB53CE-4A83-45F6-87D9-EEE41B513976}" type="presOf" srcId="{AE046A03-8DF8-494E-A44A-D3DA24757496}" destId="{441E4CEF-5145-4409-B164-794DB0C3C344}" srcOrd="0" destOrd="1" presId="urn:microsoft.com/office/officeart/2005/8/layout/process3"/>
    <dgm:cxn modelId="{8CC5507C-1A47-4261-BDEF-DFA0E98E612D}" srcId="{F66CD486-6FBF-40D4-8427-077AF610DA64}" destId="{AE046A03-8DF8-494E-A44A-D3DA24757496}" srcOrd="1" destOrd="0" parTransId="{8387B5CB-C575-4087-B141-ED602CE80708}" sibTransId="{502A50D9-5AEC-4ABD-9046-7081E723D5D4}"/>
    <dgm:cxn modelId="{72F29E96-D958-416B-A7E9-BCF30AAD0418}" type="presOf" srcId="{14AC584C-F219-46F2-926C-80D0382A0465}" destId="{441E4CEF-5145-4409-B164-794DB0C3C344}" srcOrd="0" destOrd="4" presId="urn:microsoft.com/office/officeart/2005/8/layout/process3"/>
    <dgm:cxn modelId="{00000994-ED09-4CCC-9C48-5DA3D2DFC5C3}" type="presOf" srcId="{221F54CC-A225-4077-A1FB-9CE8CCA241C6}" destId="{203FCB76-5C82-4F15-8888-F3D7D17BB17C}" srcOrd="0" destOrd="1" presId="urn:microsoft.com/office/officeart/2005/8/layout/process3"/>
    <dgm:cxn modelId="{85F4BA48-75A1-4E5E-9354-719C98C3957C}" srcId="{71D5C382-F082-43A3-AC22-427B3420F1D5}" destId="{221F54CC-A225-4077-A1FB-9CE8CCA241C6}" srcOrd="1" destOrd="0" parTransId="{978EB720-6C8C-4D6C-9A61-6FC03C9EF6EE}" sibTransId="{CD099ACA-4DD7-427B-80BC-B6261E550898}"/>
    <dgm:cxn modelId="{EF104C09-2474-4790-B2D0-350FD9DEBE06}" type="presOf" srcId="{F66CD486-6FBF-40D4-8427-077AF610DA64}" destId="{C32BE188-7E4D-4195-AD9C-A05F61FF2420}" srcOrd="1" destOrd="0" presId="urn:microsoft.com/office/officeart/2005/8/layout/process3"/>
    <dgm:cxn modelId="{7D388A81-0B8C-44CB-B621-E7F5E6C39362}" type="presOf" srcId="{71D5C382-F082-43A3-AC22-427B3420F1D5}" destId="{0CB245B8-E71E-4370-AE9C-0CF3AED65F8F}" srcOrd="1" destOrd="0" presId="urn:microsoft.com/office/officeart/2005/8/layout/process3"/>
    <dgm:cxn modelId="{DE57C021-6E06-49C0-B0E2-45E79C515D2A}" type="presParOf" srcId="{8D8084D5-6C04-4C42-997F-D94D17DBB27D}" destId="{2F1930A0-508B-4421-BDF5-C2C808CF0B24}" srcOrd="0" destOrd="0" presId="urn:microsoft.com/office/officeart/2005/8/layout/process3"/>
    <dgm:cxn modelId="{CD5DFE55-FF78-4D99-BBDA-B49C9A797BB3}" type="presParOf" srcId="{2F1930A0-508B-4421-BDF5-C2C808CF0B24}" destId="{A920C88A-6E9B-47BC-9D42-3219B6C12A1F}" srcOrd="0" destOrd="0" presId="urn:microsoft.com/office/officeart/2005/8/layout/process3"/>
    <dgm:cxn modelId="{AA467A26-EACD-4829-A6B7-AED877043094}" type="presParOf" srcId="{2F1930A0-508B-4421-BDF5-C2C808CF0B24}" destId="{19F4F99D-9096-4048-8EAA-C644272FF96A}" srcOrd="1" destOrd="0" presId="urn:microsoft.com/office/officeart/2005/8/layout/process3"/>
    <dgm:cxn modelId="{5A53BE02-DD98-4B3B-9C1E-AA72EEFCC5E9}" type="presParOf" srcId="{2F1930A0-508B-4421-BDF5-C2C808CF0B24}" destId="{EF55D191-6184-4FC5-A1EE-EE40C3871CBC}" srcOrd="2" destOrd="0" presId="urn:microsoft.com/office/officeart/2005/8/layout/process3"/>
    <dgm:cxn modelId="{287AE469-6C9C-4916-BAAF-F60BE4251493}" type="presParOf" srcId="{8D8084D5-6C04-4C42-997F-D94D17DBB27D}" destId="{4EA97A10-37C0-4B3C-8B4F-D8EC38CA2882}" srcOrd="1" destOrd="0" presId="urn:microsoft.com/office/officeart/2005/8/layout/process3"/>
    <dgm:cxn modelId="{510188D2-CB22-4049-9751-90D792868317}" type="presParOf" srcId="{4EA97A10-37C0-4B3C-8B4F-D8EC38CA2882}" destId="{6E83EF37-88C0-4E86-AD33-614377689EC5}" srcOrd="0" destOrd="0" presId="urn:microsoft.com/office/officeart/2005/8/layout/process3"/>
    <dgm:cxn modelId="{7EE1E070-9993-40F5-9762-9E6118C32787}" type="presParOf" srcId="{8D8084D5-6C04-4C42-997F-D94D17DBB27D}" destId="{04B18259-B6A1-41C7-8B0A-E70E2643420E}" srcOrd="2" destOrd="0" presId="urn:microsoft.com/office/officeart/2005/8/layout/process3"/>
    <dgm:cxn modelId="{3EFB6A89-1016-4BE2-A078-4F6B170CC0F9}" type="presParOf" srcId="{04B18259-B6A1-41C7-8B0A-E70E2643420E}" destId="{D03E017C-C02C-4DAF-A924-810D9BA6E304}" srcOrd="0" destOrd="0" presId="urn:microsoft.com/office/officeart/2005/8/layout/process3"/>
    <dgm:cxn modelId="{3BD0A9B5-4E61-4E52-9F27-DB74E0EF34A1}" type="presParOf" srcId="{04B18259-B6A1-41C7-8B0A-E70E2643420E}" destId="{BF6CABCE-7128-4164-A8E2-C63F200046FA}" srcOrd="1" destOrd="0" presId="urn:microsoft.com/office/officeart/2005/8/layout/process3"/>
    <dgm:cxn modelId="{59461240-8D77-4995-8B73-9526FED0F57B}" type="presParOf" srcId="{04B18259-B6A1-41C7-8B0A-E70E2643420E}" destId="{E093AD6A-EB1C-42E4-A6AD-6B5D3AB2CC63}" srcOrd="2" destOrd="0" presId="urn:microsoft.com/office/officeart/2005/8/layout/process3"/>
    <dgm:cxn modelId="{5228B1D8-2180-4FF0-B7EF-EF7825884FD8}" type="presParOf" srcId="{8D8084D5-6C04-4C42-997F-D94D17DBB27D}" destId="{E5159039-9105-4BF5-B177-6D63781006F6}" srcOrd="3" destOrd="0" presId="urn:microsoft.com/office/officeart/2005/8/layout/process3"/>
    <dgm:cxn modelId="{F8EE7A18-8F6E-47BB-A54E-B84017E7E57B}" type="presParOf" srcId="{E5159039-9105-4BF5-B177-6D63781006F6}" destId="{B709AFF3-C4F8-4D88-8B85-8C0A8546EB73}" srcOrd="0" destOrd="0" presId="urn:microsoft.com/office/officeart/2005/8/layout/process3"/>
    <dgm:cxn modelId="{C54D371E-AAB2-49E4-AB50-24C209821B4B}" type="presParOf" srcId="{8D8084D5-6C04-4C42-997F-D94D17DBB27D}" destId="{8E759E6B-4285-43A4-A9EA-66EB95BDFC3E}" srcOrd="4" destOrd="0" presId="urn:microsoft.com/office/officeart/2005/8/layout/process3"/>
    <dgm:cxn modelId="{15280064-4168-4717-BEBA-295D5C2FB355}" type="presParOf" srcId="{8E759E6B-4285-43A4-A9EA-66EB95BDFC3E}" destId="{41DD8E0A-F40E-4347-ADEA-FC419355321F}" srcOrd="0" destOrd="0" presId="urn:microsoft.com/office/officeart/2005/8/layout/process3"/>
    <dgm:cxn modelId="{29EDF7BD-91CC-4D1D-B3F6-9B5DBD35543E}" type="presParOf" srcId="{8E759E6B-4285-43A4-A9EA-66EB95BDFC3E}" destId="{0CB245B8-E71E-4370-AE9C-0CF3AED65F8F}" srcOrd="1" destOrd="0" presId="urn:microsoft.com/office/officeart/2005/8/layout/process3"/>
    <dgm:cxn modelId="{02C8E243-0CB7-428F-86C2-43B0C88E3161}" type="presParOf" srcId="{8E759E6B-4285-43A4-A9EA-66EB95BDFC3E}" destId="{203FCB76-5C82-4F15-8888-F3D7D17BB17C}" srcOrd="2" destOrd="0" presId="urn:microsoft.com/office/officeart/2005/8/layout/process3"/>
    <dgm:cxn modelId="{FC58DE6B-0B50-4BB8-9F52-D26A0888006C}" type="presParOf" srcId="{8D8084D5-6C04-4C42-997F-D94D17DBB27D}" destId="{B5D261A3-6DF2-4950-BBD8-292B85683288}" srcOrd="5" destOrd="0" presId="urn:microsoft.com/office/officeart/2005/8/layout/process3"/>
    <dgm:cxn modelId="{0B621B7D-9A50-4F92-9E9F-A250C5580901}" type="presParOf" srcId="{B5D261A3-6DF2-4950-BBD8-292B85683288}" destId="{B18535AC-DC29-4C5D-BD8D-47BD41AADB95}" srcOrd="0" destOrd="0" presId="urn:microsoft.com/office/officeart/2005/8/layout/process3"/>
    <dgm:cxn modelId="{0E1687AB-E5F6-46D6-BBF0-ABC4B7465FED}" type="presParOf" srcId="{8D8084D5-6C04-4C42-997F-D94D17DBB27D}" destId="{3D03872D-ECBE-4D50-A190-81F86B44B082}" srcOrd="6" destOrd="0" presId="urn:microsoft.com/office/officeart/2005/8/layout/process3"/>
    <dgm:cxn modelId="{A979DA26-957C-46A6-B246-8C45E967D853}" type="presParOf" srcId="{3D03872D-ECBE-4D50-A190-81F86B44B082}" destId="{D222CEBB-BFC9-4E18-88FA-FB748C6F70E8}" srcOrd="0" destOrd="0" presId="urn:microsoft.com/office/officeart/2005/8/layout/process3"/>
    <dgm:cxn modelId="{14829BF9-11C7-481A-B3DB-2E8D7CBDE49A}" type="presParOf" srcId="{3D03872D-ECBE-4D50-A190-81F86B44B082}" destId="{C32BE188-7E4D-4195-AD9C-A05F61FF2420}" srcOrd="1" destOrd="0" presId="urn:microsoft.com/office/officeart/2005/8/layout/process3"/>
    <dgm:cxn modelId="{65249833-DA04-4A08-B92E-F49C20C6EC35}" type="presParOf" srcId="{3D03872D-ECBE-4D50-A190-81F86B44B082}" destId="{441E4CEF-5145-4409-B164-794DB0C3C3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6607A5-DE87-4F60-A025-58267C2699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4D4A4-38D9-4444-A70B-12BD6571D520}">
      <dgm:prSet phldrT="[Text]"/>
      <dgm:spPr/>
      <dgm:t>
        <a:bodyPr/>
        <a:lstStyle/>
        <a:p>
          <a:r>
            <a:rPr lang="en-US" dirty="0" smtClean="0"/>
            <a:t>Increased stability for all </a:t>
          </a:r>
          <a:r>
            <a:rPr lang="en-US" dirty="0" smtClean="0"/>
            <a:t> </a:t>
          </a:r>
          <a:r>
            <a:rPr lang="en-US" dirty="0" smtClean="0"/>
            <a:t>automated APIs.</a:t>
          </a:r>
          <a:endParaRPr lang="en-US" dirty="0"/>
        </a:p>
      </dgm:t>
    </dgm:pt>
    <dgm:pt modelId="{DA414D06-D76F-4CDA-BFA5-858D806F18E7}" type="parTrans" cxnId="{C8F4362C-90FE-4257-973B-A4925EB75933}">
      <dgm:prSet/>
      <dgm:spPr/>
      <dgm:t>
        <a:bodyPr/>
        <a:lstStyle/>
        <a:p>
          <a:endParaRPr lang="en-US"/>
        </a:p>
      </dgm:t>
    </dgm:pt>
    <dgm:pt modelId="{6A2F9554-7792-423F-8F6D-B606F21BD5C9}" type="sibTrans" cxnId="{C8F4362C-90FE-4257-973B-A4925EB75933}">
      <dgm:prSet/>
      <dgm:spPr/>
      <dgm:t>
        <a:bodyPr/>
        <a:lstStyle/>
        <a:p>
          <a:endParaRPr lang="en-US"/>
        </a:p>
      </dgm:t>
    </dgm:pt>
    <dgm:pt modelId="{87595DF9-F2F3-4AFF-8AFC-B3516433380E}">
      <dgm:prSet phldrT="[Text]"/>
      <dgm:spPr/>
      <dgm:t>
        <a:bodyPr/>
        <a:lstStyle/>
        <a:p>
          <a:r>
            <a:rPr lang="en-US" dirty="0" smtClean="0"/>
            <a:t>Appreciations from Dev Leads for quality deliverables.</a:t>
          </a:r>
          <a:endParaRPr lang="en-US" dirty="0"/>
        </a:p>
      </dgm:t>
    </dgm:pt>
    <dgm:pt modelId="{1B09991E-4699-40B8-895A-1E67C10E83C3}" type="parTrans" cxnId="{E07857C0-E77E-4EB0-BE48-27B565ADD06A}">
      <dgm:prSet/>
      <dgm:spPr/>
      <dgm:t>
        <a:bodyPr/>
        <a:lstStyle/>
        <a:p>
          <a:endParaRPr lang="en-US"/>
        </a:p>
      </dgm:t>
    </dgm:pt>
    <dgm:pt modelId="{6546A61E-7A9C-4673-9FCD-8560064C2EB2}" type="sibTrans" cxnId="{E07857C0-E77E-4EB0-BE48-27B565ADD06A}">
      <dgm:prSet/>
      <dgm:spPr/>
      <dgm:t>
        <a:bodyPr/>
        <a:lstStyle/>
        <a:p>
          <a:endParaRPr lang="en-US"/>
        </a:p>
      </dgm:t>
    </dgm:pt>
    <dgm:pt modelId="{74845D47-CDC6-4CDD-89C7-BBFF68728384}">
      <dgm:prSet/>
      <dgm:spPr/>
      <dgm:t>
        <a:bodyPr/>
        <a:lstStyle/>
        <a:p>
          <a:r>
            <a:rPr lang="en-US" dirty="0" smtClean="0"/>
            <a:t>Major and Critical defects for product API were found during API testing.</a:t>
          </a:r>
        </a:p>
      </dgm:t>
    </dgm:pt>
    <dgm:pt modelId="{A55B18BF-ABDA-4BBD-A424-C754A37D7066}" type="parTrans" cxnId="{6ECFFFBE-8276-4DA7-B8F3-54E67F58623A}">
      <dgm:prSet/>
      <dgm:spPr/>
      <dgm:t>
        <a:bodyPr/>
        <a:lstStyle/>
        <a:p>
          <a:endParaRPr lang="en-US"/>
        </a:p>
      </dgm:t>
    </dgm:pt>
    <dgm:pt modelId="{EB6808CA-76D2-4204-AA14-7CE332367068}" type="sibTrans" cxnId="{6ECFFFBE-8276-4DA7-B8F3-54E67F58623A}">
      <dgm:prSet/>
      <dgm:spPr/>
      <dgm:t>
        <a:bodyPr/>
        <a:lstStyle/>
        <a:p>
          <a:endParaRPr lang="en-US"/>
        </a:p>
      </dgm:t>
    </dgm:pt>
    <dgm:pt modelId="{CA176280-C120-448F-81C4-4553D68CD178}">
      <dgm:prSet/>
      <dgm:spPr/>
      <dgm:t>
        <a:bodyPr/>
        <a:lstStyle/>
        <a:p>
          <a:r>
            <a:rPr lang="en-US" dirty="0" smtClean="0"/>
            <a:t>Integration of APIs with Jenkins for CI(Continuous Integration).</a:t>
          </a:r>
          <a:endParaRPr lang="en-US" dirty="0"/>
        </a:p>
      </dgm:t>
    </dgm:pt>
    <dgm:pt modelId="{748E67D3-DC36-46A5-9CC6-6E12658D1E81}" type="parTrans" cxnId="{F3488E6E-6A73-4100-8C6A-21F95C20E28D}">
      <dgm:prSet/>
      <dgm:spPr/>
      <dgm:t>
        <a:bodyPr/>
        <a:lstStyle/>
        <a:p>
          <a:endParaRPr lang="en-US"/>
        </a:p>
      </dgm:t>
    </dgm:pt>
    <dgm:pt modelId="{07C648F2-A12E-48E3-8274-81FA247E5D4E}" type="sibTrans" cxnId="{F3488E6E-6A73-4100-8C6A-21F95C20E28D}">
      <dgm:prSet/>
      <dgm:spPr/>
      <dgm:t>
        <a:bodyPr/>
        <a:lstStyle/>
        <a:p>
          <a:endParaRPr lang="en-US"/>
        </a:p>
      </dgm:t>
    </dgm:pt>
    <dgm:pt modelId="{75D1F542-C980-4865-B86F-DD51A1237A7C}">
      <dgm:prSet/>
      <dgm:spPr/>
      <dgm:t>
        <a:bodyPr/>
        <a:lstStyle/>
        <a:p>
          <a:r>
            <a:rPr lang="en-US" dirty="0" smtClean="0"/>
            <a:t>Improved API Specifications.</a:t>
          </a:r>
          <a:endParaRPr lang="en-US" dirty="0"/>
        </a:p>
      </dgm:t>
    </dgm:pt>
    <dgm:pt modelId="{6E7EF1E2-3204-40DC-927B-54548F46FF0F}" type="parTrans" cxnId="{79F6C346-7219-459E-A74D-E65BC486A772}">
      <dgm:prSet/>
      <dgm:spPr/>
      <dgm:t>
        <a:bodyPr/>
        <a:lstStyle/>
        <a:p>
          <a:endParaRPr lang="en-US"/>
        </a:p>
      </dgm:t>
    </dgm:pt>
    <dgm:pt modelId="{53C287CF-CE44-4B08-9820-5DDE79FC7467}" type="sibTrans" cxnId="{79F6C346-7219-459E-A74D-E65BC486A772}">
      <dgm:prSet/>
      <dgm:spPr/>
      <dgm:t>
        <a:bodyPr/>
        <a:lstStyle/>
        <a:p>
          <a:endParaRPr lang="en-US"/>
        </a:p>
      </dgm:t>
    </dgm:pt>
    <dgm:pt modelId="{8CF7C594-5A5F-453C-8171-6C51058DF508}">
      <dgm:prSet phldrT="[Text]"/>
      <dgm:spPr/>
      <dgm:t>
        <a:bodyPr/>
        <a:lstStyle/>
        <a:p>
          <a:r>
            <a:rPr lang="en-US" dirty="0" smtClean="0"/>
            <a:t>Created </a:t>
          </a:r>
          <a:r>
            <a:rPr lang="en-US" dirty="0" smtClean="0"/>
            <a:t>generic RATA </a:t>
          </a:r>
          <a:r>
            <a:rPr lang="en-US" dirty="0" smtClean="0"/>
            <a:t>framework.</a:t>
          </a:r>
          <a:endParaRPr lang="en-US" dirty="0"/>
        </a:p>
      </dgm:t>
    </dgm:pt>
    <dgm:pt modelId="{885DD711-68BD-4A00-9398-ACC58113956D}" type="sibTrans" cxnId="{65FB9175-E010-4453-B209-0A4722CC8AF0}">
      <dgm:prSet/>
      <dgm:spPr/>
      <dgm:t>
        <a:bodyPr/>
        <a:lstStyle/>
        <a:p>
          <a:endParaRPr lang="en-US"/>
        </a:p>
      </dgm:t>
    </dgm:pt>
    <dgm:pt modelId="{4551B666-F417-44B1-87E1-E81E798A0C4F}" type="parTrans" cxnId="{65FB9175-E010-4453-B209-0A4722CC8AF0}">
      <dgm:prSet/>
      <dgm:spPr/>
      <dgm:t>
        <a:bodyPr/>
        <a:lstStyle/>
        <a:p>
          <a:endParaRPr lang="en-US"/>
        </a:p>
      </dgm:t>
    </dgm:pt>
    <dgm:pt modelId="{A9D69FB8-86EC-4523-A54A-C32C8393E74B}" type="pres">
      <dgm:prSet presAssocID="{576607A5-DE87-4F60-A025-58267C2699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258321-834F-46CE-8376-75EB3CEB2808}" type="pres">
      <dgm:prSet presAssocID="{F4B4D4A4-38D9-4444-A70B-12BD6571D520}" presName="parentLin" presStyleCnt="0"/>
      <dgm:spPr/>
    </dgm:pt>
    <dgm:pt modelId="{1DA453D4-761C-4B0C-A898-B4607DB24E77}" type="pres">
      <dgm:prSet presAssocID="{F4B4D4A4-38D9-4444-A70B-12BD6571D52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8977551-5D1A-4539-85A4-25214DEC174E}" type="pres">
      <dgm:prSet presAssocID="{F4B4D4A4-38D9-4444-A70B-12BD6571D520}" presName="parentText" presStyleLbl="node1" presStyleIdx="0" presStyleCnt="6" custLinFactNeighborX="6383" custLinFactNeighborY="72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204D9-6337-4939-BCD5-09F44D28F132}" type="pres">
      <dgm:prSet presAssocID="{F4B4D4A4-38D9-4444-A70B-12BD6571D520}" presName="negativeSpace" presStyleCnt="0"/>
      <dgm:spPr/>
    </dgm:pt>
    <dgm:pt modelId="{60D763C9-FA89-4F28-9D39-585E5755A310}" type="pres">
      <dgm:prSet presAssocID="{F4B4D4A4-38D9-4444-A70B-12BD6571D520}" presName="childText" presStyleLbl="conFgAcc1" presStyleIdx="0" presStyleCnt="6">
        <dgm:presLayoutVars>
          <dgm:bulletEnabled val="1"/>
        </dgm:presLayoutVars>
      </dgm:prSet>
      <dgm:spPr/>
    </dgm:pt>
    <dgm:pt modelId="{B06260FB-5EEA-49E9-BF5B-E8882A9478DB}" type="pres">
      <dgm:prSet presAssocID="{6A2F9554-7792-423F-8F6D-B606F21BD5C9}" presName="spaceBetweenRectangles" presStyleCnt="0"/>
      <dgm:spPr/>
    </dgm:pt>
    <dgm:pt modelId="{0D4D80B9-33A8-415F-9BBD-5A378744C066}" type="pres">
      <dgm:prSet presAssocID="{74845D47-CDC6-4CDD-89C7-BBFF68728384}" presName="parentLin" presStyleCnt="0"/>
      <dgm:spPr/>
    </dgm:pt>
    <dgm:pt modelId="{CE5B2FA8-5D36-46F1-BE6B-B4975F25BD4D}" type="pres">
      <dgm:prSet presAssocID="{74845D47-CDC6-4CDD-89C7-BBFF6872838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82290682-6E45-4557-AFE1-63C6868E6F01}" type="pres">
      <dgm:prSet presAssocID="{74845D47-CDC6-4CDD-89C7-BBFF6872838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0F6E2-A221-4A2A-B5B4-AF0D35DE1E07}" type="pres">
      <dgm:prSet presAssocID="{74845D47-CDC6-4CDD-89C7-BBFF68728384}" presName="negativeSpace" presStyleCnt="0"/>
      <dgm:spPr/>
    </dgm:pt>
    <dgm:pt modelId="{2BF39E99-1118-4727-82DC-6F28FF831631}" type="pres">
      <dgm:prSet presAssocID="{74845D47-CDC6-4CDD-89C7-BBFF68728384}" presName="childText" presStyleLbl="conFgAcc1" presStyleIdx="1" presStyleCnt="6">
        <dgm:presLayoutVars>
          <dgm:bulletEnabled val="1"/>
        </dgm:presLayoutVars>
      </dgm:prSet>
      <dgm:spPr/>
    </dgm:pt>
    <dgm:pt modelId="{08D3D884-76C7-4DF5-B226-791492ADCB49}" type="pres">
      <dgm:prSet presAssocID="{EB6808CA-76D2-4204-AA14-7CE332367068}" presName="spaceBetweenRectangles" presStyleCnt="0"/>
      <dgm:spPr/>
    </dgm:pt>
    <dgm:pt modelId="{4B8B20E0-BA56-46D8-B568-C9A9CF81C126}" type="pres">
      <dgm:prSet presAssocID="{87595DF9-F2F3-4AFF-8AFC-B3516433380E}" presName="parentLin" presStyleCnt="0"/>
      <dgm:spPr/>
    </dgm:pt>
    <dgm:pt modelId="{A003D899-2FE7-4AF9-8056-A9C42D30C63F}" type="pres">
      <dgm:prSet presAssocID="{87595DF9-F2F3-4AFF-8AFC-B3516433380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07F9FE73-97F8-4789-8022-03A716580856}" type="pres">
      <dgm:prSet presAssocID="{87595DF9-F2F3-4AFF-8AFC-B3516433380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915B3-226B-410E-A3AC-17497BF76D9E}" type="pres">
      <dgm:prSet presAssocID="{87595DF9-F2F3-4AFF-8AFC-B3516433380E}" presName="negativeSpace" presStyleCnt="0"/>
      <dgm:spPr/>
    </dgm:pt>
    <dgm:pt modelId="{27DB9433-9E7C-491B-AB0F-C813B1B8B247}" type="pres">
      <dgm:prSet presAssocID="{87595DF9-F2F3-4AFF-8AFC-B3516433380E}" presName="childText" presStyleLbl="conFgAcc1" presStyleIdx="2" presStyleCnt="6">
        <dgm:presLayoutVars>
          <dgm:bulletEnabled val="1"/>
        </dgm:presLayoutVars>
      </dgm:prSet>
      <dgm:spPr/>
    </dgm:pt>
    <dgm:pt modelId="{F8C88D76-0C03-4272-A26E-72C59BEAB821}" type="pres">
      <dgm:prSet presAssocID="{6546A61E-7A9C-4673-9FCD-8560064C2EB2}" presName="spaceBetweenRectangles" presStyleCnt="0"/>
      <dgm:spPr/>
    </dgm:pt>
    <dgm:pt modelId="{17294320-350E-4DB7-8120-E5EFD86963C7}" type="pres">
      <dgm:prSet presAssocID="{8CF7C594-5A5F-453C-8171-6C51058DF508}" presName="parentLin" presStyleCnt="0"/>
      <dgm:spPr/>
    </dgm:pt>
    <dgm:pt modelId="{C2A7A30D-91B8-4774-B56F-9CB6BF9F2002}" type="pres">
      <dgm:prSet presAssocID="{8CF7C594-5A5F-453C-8171-6C51058DF508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BAD63DC0-1ABB-4E15-A718-1D638A877E8A}" type="pres">
      <dgm:prSet presAssocID="{8CF7C594-5A5F-453C-8171-6C51058DF50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39BCF-F3B0-42A8-B74B-710337C9FE3C}" type="pres">
      <dgm:prSet presAssocID="{8CF7C594-5A5F-453C-8171-6C51058DF508}" presName="negativeSpace" presStyleCnt="0"/>
      <dgm:spPr/>
    </dgm:pt>
    <dgm:pt modelId="{AAE3F69F-548D-46C9-B84A-AC80C6EE5D43}" type="pres">
      <dgm:prSet presAssocID="{8CF7C594-5A5F-453C-8171-6C51058DF508}" presName="childText" presStyleLbl="conFgAcc1" presStyleIdx="3" presStyleCnt="6">
        <dgm:presLayoutVars>
          <dgm:bulletEnabled val="1"/>
        </dgm:presLayoutVars>
      </dgm:prSet>
      <dgm:spPr/>
    </dgm:pt>
    <dgm:pt modelId="{D806B188-537D-42A0-95E2-7688E3812770}" type="pres">
      <dgm:prSet presAssocID="{885DD711-68BD-4A00-9398-ACC58113956D}" presName="spaceBetweenRectangles" presStyleCnt="0"/>
      <dgm:spPr/>
    </dgm:pt>
    <dgm:pt modelId="{38C72BAF-9449-49C8-93E6-93972CB12F0B}" type="pres">
      <dgm:prSet presAssocID="{CA176280-C120-448F-81C4-4553D68CD178}" presName="parentLin" presStyleCnt="0"/>
      <dgm:spPr/>
    </dgm:pt>
    <dgm:pt modelId="{D4B93477-1EC1-486F-BBD9-3DA5C685B9B1}" type="pres">
      <dgm:prSet presAssocID="{CA176280-C120-448F-81C4-4553D68CD178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C533AEF-F115-4FDA-9CC8-35F845EA2F19}" type="pres">
      <dgm:prSet presAssocID="{CA176280-C120-448F-81C4-4553D68CD17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214EB-277E-4AE2-B1C1-34B7D91D13F1}" type="pres">
      <dgm:prSet presAssocID="{CA176280-C120-448F-81C4-4553D68CD178}" presName="negativeSpace" presStyleCnt="0"/>
      <dgm:spPr/>
    </dgm:pt>
    <dgm:pt modelId="{A7ACF123-B167-4B96-B7D2-3B35651188DC}" type="pres">
      <dgm:prSet presAssocID="{CA176280-C120-448F-81C4-4553D68CD178}" presName="childText" presStyleLbl="conFgAcc1" presStyleIdx="4" presStyleCnt="6">
        <dgm:presLayoutVars>
          <dgm:bulletEnabled val="1"/>
        </dgm:presLayoutVars>
      </dgm:prSet>
      <dgm:spPr/>
    </dgm:pt>
    <dgm:pt modelId="{BA41B003-541F-4281-9937-3842B27BB963}" type="pres">
      <dgm:prSet presAssocID="{07C648F2-A12E-48E3-8274-81FA247E5D4E}" presName="spaceBetweenRectangles" presStyleCnt="0"/>
      <dgm:spPr/>
    </dgm:pt>
    <dgm:pt modelId="{36CBB1CD-2B75-4413-B4D5-E73BB457A77A}" type="pres">
      <dgm:prSet presAssocID="{75D1F542-C980-4865-B86F-DD51A1237A7C}" presName="parentLin" presStyleCnt="0"/>
      <dgm:spPr/>
    </dgm:pt>
    <dgm:pt modelId="{72FBAE63-A5FD-42B7-8F2C-F883768F34B3}" type="pres">
      <dgm:prSet presAssocID="{75D1F542-C980-4865-B86F-DD51A1237A7C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CA91ADAB-7EE8-4E84-950F-7A6FF4EFC570}" type="pres">
      <dgm:prSet presAssocID="{75D1F542-C980-4865-B86F-DD51A1237A7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25B88-FB5F-418A-BF05-B03F9D1E9A5C}" type="pres">
      <dgm:prSet presAssocID="{75D1F542-C980-4865-B86F-DD51A1237A7C}" presName="negativeSpace" presStyleCnt="0"/>
      <dgm:spPr/>
    </dgm:pt>
    <dgm:pt modelId="{A01500CD-9F8A-4CC7-A4A0-575E34B15473}" type="pres">
      <dgm:prSet presAssocID="{75D1F542-C980-4865-B86F-DD51A1237A7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F4362C-90FE-4257-973B-A4925EB75933}" srcId="{576607A5-DE87-4F60-A025-58267C26995B}" destId="{F4B4D4A4-38D9-4444-A70B-12BD6571D520}" srcOrd="0" destOrd="0" parTransId="{DA414D06-D76F-4CDA-BFA5-858D806F18E7}" sibTransId="{6A2F9554-7792-423F-8F6D-B606F21BD5C9}"/>
    <dgm:cxn modelId="{DB0AF7DD-04AF-4289-8F7E-359591E68F2F}" type="presOf" srcId="{74845D47-CDC6-4CDD-89C7-BBFF68728384}" destId="{82290682-6E45-4557-AFE1-63C6868E6F01}" srcOrd="1" destOrd="0" presId="urn:microsoft.com/office/officeart/2005/8/layout/list1"/>
    <dgm:cxn modelId="{F3488E6E-6A73-4100-8C6A-21F95C20E28D}" srcId="{576607A5-DE87-4F60-A025-58267C26995B}" destId="{CA176280-C120-448F-81C4-4553D68CD178}" srcOrd="4" destOrd="0" parTransId="{748E67D3-DC36-46A5-9CC6-6E12658D1E81}" sibTransId="{07C648F2-A12E-48E3-8274-81FA247E5D4E}"/>
    <dgm:cxn modelId="{5C2E5100-2695-46C3-827C-9420F980536F}" type="presOf" srcId="{8CF7C594-5A5F-453C-8171-6C51058DF508}" destId="{BAD63DC0-1ABB-4E15-A718-1D638A877E8A}" srcOrd="1" destOrd="0" presId="urn:microsoft.com/office/officeart/2005/8/layout/list1"/>
    <dgm:cxn modelId="{A0125DAE-BE41-4BD6-9444-586E4EBFAA04}" type="presOf" srcId="{87595DF9-F2F3-4AFF-8AFC-B3516433380E}" destId="{A003D899-2FE7-4AF9-8056-A9C42D30C63F}" srcOrd="0" destOrd="0" presId="urn:microsoft.com/office/officeart/2005/8/layout/list1"/>
    <dgm:cxn modelId="{79F6C346-7219-459E-A74D-E65BC486A772}" srcId="{576607A5-DE87-4F60-A025-58267C26995B}" destId="{75D1F542-C980-4865-B86F-DD51A1237A7C}" srcOrd="5" destOrd="0" parTransId="{6E7EF1E2-3204-40DC-927B-54548F46FF0F}" sibTransId="{53C287CF-CE44-4B08-9820-5DDE79FC7467}"/>
    <dgm:cxn modelId="{4AB1421F-FBCB-4672-BC34-9CFAB25BFA52}" type="presOf" srcId="{F4B4D4A4-38D9-4444-A70B-12BD6571D520}" destId="{1DA453D4-761C-4B0C-A898-B4607DB24E77}" srcOrd="0" destOrd="0" presId="urn:microsoft.com/office/officeart/2005/8/layout/list1"/>
    <dgm:cxn modelId="{3DEF3ECD-1753-4A42-8E69-4DEAF2B2A88D}" type="presOf" srcId="{87595DF9-F2F3-4AFF-8AFC-B3516433380E}" destId="{07F9FE73-97F8-4789-8022-03A716580856}" srcOrd="1" destOrd="0" presId="urn:microsoft.com/office/officeart/2005/8/layout/list1"/>
    <dgm:cxn modelId="{E07857C0-E77E-4EB0-BE48-27B565ADD06A}" srcId="{576607A5-DE87-4F60-A025-58267C26995B}" destId="{87595DF9-F2F3-4AFF-8AFC-B3516433380E}" srcOrd="2" destOrd="0" parTransId="{1B09991E-4699-40B8-895A-1E67C10E83C3}" sibTransId="{6546A61E-7A9C-4673-9FCD-8560064C2EB2}"/>
    <dgm:cxn modelId="{407FB865-32EA-4ABF-A51A-A8F71F66B041}" type="presOf" srcId="{75D1F542-C980-4865-B86F-DD51A1237A7C}" destId="{72FBAE63-A5FD-42B7-8F2C-F883768F34B3}" srcOrd="0" destOrd="0" presId="urn:microsoft.com/office/officeart/2005/8/layout/list1"/>
    <dgm:cxn modelId="{8B7EEBA5-5023-4FB3-B607-CA6242B6051A}" type="presOf" srcId="{8CF7C594-5A5F-453C-8171-6C51058DF508}" destId="{C2A7A30D-91B8-4774-B56F-9CB6BF9F2002}" srcOrd="0" destOrd="0" presId="urn:microsoft.com/office/officeart/2005/8/layout/list1"/>
    <dgm:cxn modelId="{49A37170-D7C8-40E1-ACDA-AC8A940A3FA0}" type="presOf" srcId="{CA176280-C120-448F-81C4-4553D68CD178}" destId="{D4B93477-1EC1-486F-BBD9-3DA5C685B9B1}" srcOrd="0" destOrd="0" presId="urn:microsoft.com/office/officeart/2005/8/layout/list1"/>
    <dgm:cxn modelId="{5B71BCFE-BAED-4EBC-9BCD-E520F37F9A9F}" type="presOf" srcId="{75D1F542-C980-4865-B86F-DD51A1237A7C}" destId="{CA91ADAB-7EE8-4E84-950F-7A6FF4EFC570}" srcOrd="1" destOrd="0" presId="urn:microsoft.com/office/officeart/2005/8/layout/list1"/>
    <dgm:cxn modelId="{65FB9175-E010-4453-B209-0A4722CC8AF0}" srcId="{576607A5-DE87-4F60-A025-58267C26995B}" destId="{8CF7C594-5A5F-453C-8171-6C51058DF508}" srcOrd="3" destOrd="0" parTransId="{4551B666-F417-44B1-87E1-E81E798A0C4F}" sibTransId="{885DD711-68BD-4A00-9398-ACC58113956D}"/>
    <dgm:cxn modelId="{C49BA3E6-EED5-4F30-8926-1EDDCAD426DE}" type="presOf" srcId="{F4B4D4A4-38D9-4444-A70B-12BD6571D520}" destId="{18977551-5D1A-4539-85A4-25214DEC174E}" srcOrd="1" destOrd="0" presId="urn:microsoft.com/office/officeart/2005/8/layout/list1"/>
    <dgm:cxn modelId="{A65E4A14-A3E2-44EF-B775-FBF66D663FCA}" type="presOf" srcId="{576607A5-DE87-4F60-A025-58267C26995B}" destId="{A9D69FB8-86EC-4523-A54A-C32C8393E74B}" srcOrd="0" destOrd="0" presId="urn:microsoft.com/office/officeart/2005/8/layout/list1"/>
    <dgm:cxn modelId="{6ECFFFBE-8276-4DA7-B8F3-54E67F58623A}" srcId="{576607A5-DE87-4F60-A025-58267C26995B}" destId="{74845D47-CDC6-4CDD-89C7-BBFF68728384}" srcOrd="1" destOrd="0" parTransId="{A55B18BF-ABDA-4BBD-A424-C754A37D7066}" sibTransId="{EB6808CA-76D2-4204-AA14-7CE332367068}"/>
    <dgm:cxn modelId="{B4CCEDFD-C1B1-4110-8EFF-1A007D4195FD}" type="presOf" srcId="{74845D47-CDC6-4CDD-89C7-BBFF68728384}" destId="{CE5B2FA8-5D36-46F1-BE6B-B4975F25BD4D}" srcOrd="0" destOrd="0" presId="urn:microsoft.com/office/officeart/2005/8/layout/list1"/>
    <dgm:cxn modelId="{8CA878BF-0FE5-4442-8397-D66C16E5F083}" type="presOf" srcId="{CA176280-C120-448F-81C4-4553D68CD178}" destId="{AC533AEF-F115-4FDA-9CC8-35F845EA2F19}" srcOrd="1" destOrd="0" presId="urn:microsoft.com/office/officeart/2005/8/layout/list1"/>
    <dgm:cxn modelId="{9B6BC740-3C30-41DB-B0F1-BD19684BAF52}" type="presParOf" srcId="{A9D69FB8-86EC-4523-A54A-C32C8393E74B}" destId="{5F258321-834F-46CE-8376-75EB3CEB2808}" srcOrd="0" destOrd="0" presId="urn:microsoft.com/office/officeart/2005/8/layout/list1"/>
    <dgm:cxn modelId="{FDF827EE-F5BC-4CDD-BD45-47BCF122327D}" type="presParOf" srcId="{5F258321-834F-46CE-8376-75EB3CEB2808}" destId="{1DA453D4-761C-4B0C-A898-B4607DB24E77}" srcOrd="0" destOrd="0" presId="urn:microsoft.com/office/officeart/2005/8/layout/list1"/>
    <dgm:cxn modelId="{5CA23989-1C0C-4ABB-A536-2A935B207884}" type="presParOf" srcId="{5F258321-834F-46CE-8376-75EB3CEB2808}" destId="{18977551-5D1A-4539-85A4-25214DEC174E}" srcOrd="1" destOrd="0" presId="urn:microsoft.com/office/officeart/2005/8/layout/list1"/>
    <dgm:cxn modelId="{0F85EFC8-23CD-4AA0-8835-49662D4F61F9}" type="presParOf" srcId="{A9D69FB8-86EC-4523-A54A-C32C8393E74B}" destId="{2F4204D9-6337-4939-BCD5-09F44D28F132}" srcOrd="1" destOrd="0" presId="urn:microsoft.com/office/officeart/2005/8/layout/list1"/>
    <dgm:cxn modelId="{1B9D436A-E92D-4FA6-99ED-177F1CD76620}" type="presParOf" srcId="{A9D69FB8-86EC-4523-A54A-C32C8393E74B}" destId="{60D763C9-FA89-4F28-9D39-585E5755A310}" srcOrd="2" destOrd="0" presId="urn:microsoft.com/office/officeart/2005/8/layout/list1"/>
    <dgm:cxn modelId="{0E79E332-12F2-4CEC-AD15-A995939FAAED}" type="presParOf" srcId="{A9D69FB8-86EC-4523-A54A-C32C8393E74B}" destId="{B06260FB-5EEA-49E9-BF5B-E8882A9478DB}" srcOrd="3" destOrd="0" presId="urn:microsoft.com/office/officeart/2005/8/layout/list1"/>
    <dgm:cxn modelId="{F234F9B9-A267-438B-B97A-890BAC5450A5}" type="presParOf" srcId="{A9D69FB8-86EC-4523-A54A-C32C8393E74B}" destId="{0D4D80B9-33A8-415F-9BBD-5A378744C066}" srcOrd="4" destOrd="0" presId="urn:microsoft.com/office/officeart/2005/8/layout/list1"/>
    <dgm:cxn modelId="{0990F21E-F9FB-4743-A8BD-4290CADDABBA}" type="presParOf" srcId="{0D4D80B9-33A8-415F-9BBD-5A378744C066}" destId="{CE5B2FA8-5D36-46F1-BE6B-B4975F25BD4D}" srcOrd="0" destOrd="0" presId="urn:microsoft.com/office/officeart/2005/8/layout/list1"/>
    <dgm:cxn modelId="{16B7DBC7-29B1-44E7-94E4-886A2D7239BB}" type="presParOf" srcId="{0D4D80B9-33A8-415F-9BBD-5A378744C066}" destId="{82290682-6E45-4557-AFE1-63C6868E6F01}" srcOrd="1" destOrd="0" presId="urn:microsoft.com/office/officeart/2005/8/layout/list1"/>
    <dgm:cxn modelId="{21E0DF1F-F1BB-473F-B47C-049040D64D44}" type="presParOf" srcId="{A9D69FB8-86EC-4523-A54A-C32C8393E74B}" destId="{6190F6E2-A221-4A2A-B5B4-AF0D35DE1E07}" srcOrd="5" destOrd="0" presId="urn:microsoft.com/office/officeart/2005/8/layout/list1"/>
    <dgm:cxn modelId="{53A58DA8-78F4-48DE-A84F-F574E9A318DB}" type="presParOf" srcId="{A9D69FB8-86EC-4523-A54A-C32C8393E74B}" destId="{2BF39E99-1118-4727-82DC-6F28FF831631}" srcOrd="6" destOrd="0" presId="urn:microsoft.com/office/officeart/2005/8/layout/list1"/>
    <dgm:cxn modelId="{AA8B31D1-42C1-490F-A1C0-5B968CBA779E}" type="presParOf" srcId="{A9D69FB8-86EC-4523-A54A-C32C8393E74B}" destId="{08D3D884-76C7-4DF5-B226-791492ADCB49}" srcOrd="7" destOrd="0" presId="urn:microsoft.com/office/officeart/2005/8/layout/list1"/>
    <dgm:cxn modelId="{8C2C306A-947A-4529-8DC1-8409262F066C}" type="presParOf" srcId="{A9D69FB8-86EC-4523-A54A-C32C8393E74B}" destId="{4B8B20E0-BA56-46D8-B568-C9A9CF81C126}" srcOrd="8" destOrd="0" presId="urn:microsoft.com/office/officeart/2005/8/layout/list1"/>
    <dgm:cxn modelId="{3124C163-B784-40B5-AFAC-C86C1DAA3B71}" type="presParOf" srcId="{4B8B20E0-BA56-46D8-B568-C9A9CF81C126}" destId="{A003D899-2FE7-4AF9-8056-A9C42D30C63F}" srcOrd="0" destOrd="0" presId="urn:microsoft.com/office/officeart/2005/8/layout/list1"/>
    <dgm:cxn modelId="{EB937E58-0879-4E93-A5C3-E22E79732722}" type="presParOf" srcId="{4B8B20E0-BA56-46D8-B568-C9A9CF81C126}" destId="{07F9FE73-97F8-4789-8022-03A716580856}" srcOrd="1" destOrd="0" presId="urn:microsoft.com/office/officeart/2005/8/layout/list1"/>
    <dgm:cxn modelId="{DAEACEF2-9532-4914-A2B3-EAE9E8CAEA20}" type="presParOf" srcId="{A9D69FB8-86EC-4523-A54A-C32C8393E74B}" destId="{FB8915B3-226B-410E-A3AC-17497BF76D9E}" srcOrd="9" destOrd="0" presId="urn:microsoft.com/office/officeart/2005/8/layout/list1"/>
    <dgm:cxn modelId="{CA0E6892-C03E-484C-A600-9ACB260DE7F1}" type="presParOf" srcId="{A9D69FB8-86EC-4523-A54A-C32C8393E74B}" destId="{27DB9433-9E7C-491B-AB0F-C813B1B8B247}" srcOrd="10" destOrd="0" presId="urn:microsoft.com/office/officeart/2005/8/layout/list1"/>
    <dgm:cxn modelId="{7C78C8F8-94FA-4EED-ABF2-ADA46B307940}" type="presParOf" srcId="{A9D69FB8-86EC-4523-A54A-C32C8393E74B}" destId="{F8C88D76-0C03-4272-A26E-72C59BEAB821}" srcOrd="11" destOrd="0" presId="urn:microsoft.com/office/officeart/2005/8/layout/list1"/>
    <dgm:cxn modelId="{22FAA1DF-9478-4EED-8A93-A1D4C13E5088}" type="presParOf" srcId="{A9D69FB8-86EC-4523-A54A-C32C8393E74B}" destId="{17294320-350E-4DB7-8120-E5EFD86963C7}" srcOrd="12" destOrd="0" presId="urn:microsoft.com/office/officeart/2005/8/layout/list1"/>
    <dgm:cxn modelId="{426EA386-5A30-4A23-96CC-B897D0BEC2CF}" type="presParOf" srcId="{17294320-350E-4DB7-8120-E5EFD86963C7}" destId="{C2A7A30D-91B8-4774-B56F-9CB6BF9F2002}" srcOrd="0" destOrd="0" presId="urn:microsoft.com/office/officeart/2005/8/layout/list1"/>
    <dgm:cxn modelId="{A95CCEB9-4B9A-42D5-9CFC-B78B3221FCF4}" type="presParOf" srcId="{17294320-350E-4DB7-8120-E5EFD86963C7}" destId="{BAD63DC0-1ABB-4E15-A718-1D638A877E8A}" srcOrd="1" destOrd="0" presId="urn:microsoft.com/office/officeart/2005/8/layout/list1"/>
    <dgm:cxn modelId="{59014B96-0D09-4ED9-AB1B-29F40A80C902}" type="presParOf" srcId="{A9D69FB8-86EC-4523-A54A-C32C8393E74B}" destId="{04A39BCF-F3B0-42A8-B74B-710337C9FE3C}" srcOrd="13" destOrd="0" presId="urn:microsoft.com/office/officeart/2005/8/layout/list1"/>
    <dgm:cxn modelId="{A0EEACC8-8174-47A6-882A-9613BE2E6738}" type="presParOf" srcId="{A9D69FB8-86EC-4523-A54A-C32C8393E74B}" destId="{AAE3F69F-548D-46C9-B84A-AC80C6EE5D43}" srcOrd="14" destOrd="0" presId="urn:microsoft.com/office/officeart/2005/8/layout/list1"/>
    <dgm:cxn modelId="{554662B2-9AB5-4FF3-B618-FE681E747294}" type="presParOf" srcId="{A9D69FB8-86EC-4523-A54A-C32C8393E74B}" destId="{D806B188-537D-42A0-95E2-7688E3812770}" srcOrd="15" destOrd="0" presId="urn:microsoft.com/office/officeart/2005/8/layout/list1"/>
    <dgm:cxn modelId="{4C5C9662-03CE-41D0-BB84-F5AAB181C74D}" type="presParOf" srcId="{A9D69FB8-86EC-4523-A54A-C32C8393E74B}" destId="{38C72BAF-9449-49C8-93E6-93972CB12F0B}" srcOrd="16" destOrd="0" presId="urn:microsoft.com/office/officeart/2005/8/layout/list1"/>
    <dgm:cxn modelId="{F85B9169-4548-4EF9-855C-6A37098C457D}" type="presParOf" srcId="{38C72BAF-9449-49C8-93E6-93972CB12F0B}" destId="{D4B93477-1EC1-486F-BBD9-3DA5C685B9B1}" srcOrd="0" destOrd="0" presId="urn:microsoft.com/office/officeart/2005/8/layout/list1"/>
    <dgm:cxn modelId="{7D22A79E-4F22-4306-B586-DFBA26995E7D}" type="presParOf" srcId="{38C72BAF-9449-49C8-93E6-93972CB12F0B}" destId="{AC533AEF-F115-4FDA-9CC8-35F845EA2F19}" srcOrd="1" destOrd="0" presId="urn:microsoft.com/office/officeart/2005/8/layout/list1"/>
    <dgm:cxn modelId="{FDDF9B3C-C4B6-47E2-B240-C2BC54127720}" type="presParOf" srcId="{A9D69FB8-86EC-4523-A54A-C32C8393E74B}" destId="{904214EB-277E-4AE2-B1C1-34B7D91D13F1}" srcOrd="17" destOrd="0" presId="urn:microsoft.com/office/officeart/2005/8/layout/list1"/>
    <dgm:cxn modelId="{70BA4D30-BBC0-42EB-AA21-302718BF500E}" type="presParOf" srcId="{A9D69FB8-86EC-4523-A54A-C32C8393E74B}" destId="{A7ACF123-B167-4B96-B7D2-3B35651188DC}" srcOrd="18" destOrd="0" presId="urn:microsoft.com/office/officeart/2005/8/layout/list1"/>
    <dgm:cxn modelId="{BF36E8BE-7738-4122-8BFD-E42FC6BB263D}" type="presParOf" srcId="{A9D69FB8-86EC-4523-A54A-C32C8393E74B}" destId="{BA41B003-541F-4281-9937-3842B27BB963}" srcOrd="19" destOrd="0" presId="urn:microsoft.com/office/officeart/2005/8/layout/list1"/>
    <dgm:cxn modelId="{E0194935-78A4-4DCE-9187-FD91A6758141}" type="presParOf" srcId="{A9D69FB8-86EC-4523-A54A-C32C8393E74B}" destId="{36CBB1CD-2B75-4413-B4D5-E73BB457A77A}" srcOrd="20" destOrd="0" presId="urn:microsoft.com/office/officeart/2005/8/layout/list1"/>
    <dgm:cxn modelId="{F4501751-CC03-4337-9312-DAAA630E0AF8}" type="presParOf" srcId="{36CBB1CD-2B75-4413-B4D5-E73BB457A77A}" destId="{72FBAE63-A5FD-42B7-8F2C-F883768F34B3}" srcOrd="0" destOrd="0" presId="urn:microsoft.com/office/officeart/2005/8/layout/list1"/>
    <dgm:cxn modelId="{EB22A8BF-69BD-47C5-A117-C812F0FD1701}" type="presParOf" srcId="{36CBB1CD-2B75-4413-B4D5-E73BB457A77A}" destId="{CA91ADAB-7EE8-4E84-950F-7A6FF4EFC570}" srcOrd="1" destOrd="0" presId="urn:microsoft.com/office/officeart/2005/8/layout/list1"/>
    <dgm:cxn modelId="{2FE4DC02-DCC5-4F77-AFDA-E55A61AAF771}" type="presParOf" srcId="{A9D69FB8-86EC-4523-A54A-C32C8393E74B}" destId="{35E25B88-FB5F-418A-BF05-B03F9D1E9A5C}" srcOrd="21" destOrd="0" presId="urn:microsoft.com/office/officeart/2005/8/layout/list1"/>
    <dgm:cxn modelId="{ACDD33A5-6FFF-489B-AB9C-C9F1F200401F}" type="presParOf" srcId="{A9D69FB8-86EC-4523-A54A-C32C8393E74B}" destId="{A01500CD-9F8A-4CC7-A4A0-575E34B1547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68F6A3-1775-4B06-B22E-C83474AB12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E8E6B-BE24-440D-AA43-37350D2E26C8}">
      <dgm:prSet phldrT="[Text]" custT="1"/>
      <dgm:spPr/>
      <dgm:t>
        <a:bodyPr/>
        <a:lstStyle/>
        <a:p>
          <a:r>
            <a:rPr lang="en-US" sz="1300" dirty="0" smtClean="0"/>
            <a:t>API requirements are sometimes not up to date.</a:t>
          </a:r>
          <a:endParaRPr lang="en-US" sz="1300" dirty="0"/>
        </a:p>
      </dgm:t>
    </dgm:pt>
    <dgm:pt modelId="{41C5CE4E-0892-45D1-A12B-5E8F2CD16588}" type="parTrans" cxnId="{78EC56CB-61E9-40B6-95F3-F8A221A7C013}">
      <dgm:prSet/>
      <dgm:spPr/>
      <dgm:t>
        <a:bodyPr/>
        <a:lstStyle/>
        <a:p>
          <a:endParaRPr lang="en-US"/>
        </a:p>
      </dgm:t>
    </dgm:pt>
    <dgm:pt modelId="{5E76A8C0-649E-497A-B3C4-86197F246B26}" type="sibTrans" cxnId="{78EC56CB-61E9-40B6-95F3-F8A221A7C013}">
      <dgm:prSet/>
      <dgm:spPr/>
      <dgm:t>
        <a:bodyPr/>
        <a:lstStyle/>
        <a:p>
          <a:endParaRPr lang="en-US"/>
        </a:p>
      </dgm:t>
    </dgm:pt>
    <dgm:pt modelId="{0C3A5AB5-36EA-49D7-B7A4-3BEA055895DC}">
      <dgm:prSet phldrT="[Text]" custT="1"/>
      <dgm:spPr/>
      <dgm:t>
        <a:bodyPr/>
        <a:lstStyle/>
        <a:p>
          <a:r>
            <a:rPr lang="en-US" sz="1300" dirty="0" smtClean="0"/>
            <a:t>Scope of validation testing in UI and API is not clear in specifications.</a:t>
          </a:r>
          <a:endParaRPr lang="en-US" sz="1300" dirty="0"/>
        </a:p>
      </dgm:t>
    </dgm:pt>
    <dgm:pt modelId="{E0E3B062-38DF-4593-978D-6E9A33EDCDC4}" type="parTrans" cxnId="{74E8A32B-28A4-4546-903D-8DC538C60D39}">
      <dgm:prSet/>
      <dgm:spPr/>
      <dgm:t>
        <a:bodyPr/>
        <a:lstStyle/>
        <a:p>
          <a:endParaRPr lang="en-US"/>
        </a:p>
      </dgm:t>
    </dgm:pt>
    <dgm:pt modelId="{80830952-8F1C-4577-946D-2F837532EF33}" type="sibTrans" cxnId="{74E8A32B-28A4-4546-903D-8DC538C60D39}">
      <dgm:prSet/>
      <dgm:spPr/>
      <dgm:t>
        <a:bodyPr/>
        <a:lstStyle/>
        <a:p>
          <a:endParaRPr lang="en-US"/>
        </a:p>
      </dgm:t>
    </dgm:pt>
    <dgm:pt modelId="{10BCDB4E-5FC9-4143-A835-079036068C19}">
      <dgm:prSet phldrT="[Text]" custT="1"/>
      <dgm:spPr/>
      <dgm:t>
        <a:bodyPr/>
        <a:lstStyle/>
        <a:p>
          <a:r>
            <a:rPr lang="en-US" sz="1300" dirty="0" smtClean="0"/>
            <a:t>Endpoint identification through UI logs.</a:t>
          </a:r>
          <a:endParaRPr lang="en-US" sz="1300" dirty="0"/>
        </a:p>
      </dgm:t>
    </dgm:pt>
    <dgm:pt modelId="{CB9F33AB-2E45-4850-AB08-05C90FDAC997}" type="parTrans" cxnId="{57E8DF11-C875-4D87-A341-3B70BEA9BB3C}">
      <dgm:prSet/>
      <dgm:spPr/>
      <dgm:t>
        <a:bodyPr/>
        <a:lstStyle/>
        <a:p>
          <a:endParaRPr lang="en-US"/>
        </a:p>
      </dgm:t>
    </dgm:pt>
    <dgm:pt modelId="{A3BB2755-2DEA-4B0D-A098-C340AF42CD49}" type="sibTrans" cxnId="{57E8DF11-C875-4D87-A341-3B70BEA9BB3C}">
      <dgm:prSet/>
      <dgm:spPr/>
      <dgm:t>
        <a:bodyPr/>
        <a:lstStyle/>
        <a:p>
          <a:endParaRPr lang="en-US"/>
        </a:p>
      </dgm:t>
    </dgm:pt>
    <dgm:pt modelId="{05E3CEB4-1F63-4961-B047-B63CE83BF9C4}" type="pres">
      <dgm:prSet presAssocID="{2468F6A3-1775-4B06-B22E-C83474AB12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E0E456-A3C8-4B15-9293-BB2D9CFC2CC9}" type="pres">
      <dgm:prSet presAssocID="{0CDE8E6B-BE24-440D-AA43-37350D2E26C8}" presName="parentLin" presStyleCnt="0"/>
      <dgm:spPr/>
    </dgm:pt>
    <dgm:pt modelId="{4A1344A4-6619-4B94-8E50-2B73849B730D}" type="pres">
      <dgm:prSet presAssocID="{0CDE8E6B-BE24-440D-AA43-37350D2E26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F40C1D0-F61F-4173-8627-07D35410FAC9}" type="pres">
      <dgm:prSet presAssocID="{0CDE8E6B-BE24-440D-AA43-37350D2E26C8}" presName="parentText" presStyleLbl="node1" presStyleIdx="0" presStyleCnt="3" custScaleY="677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EB974-0220-4961-8726-FE6052CF83D2}" type="pres">
      <dgm:prSet presAssocID="{0CDE8E6B-BE24-440D-AA43-37350D2E26C8}" presName="negativeSpace" presStyleCnt="0"/>
      <dgm:spPr/>
    </dgm:pt>
    <dgm:pt modelId="{A7B7C2C4-C929-490C-8E1B-5AFAB3EB77F1}" type="pres">
      <dgm:prSet presAssocID="{0CDE8E6B-BE24-440D-AA43-37350D2E26C8}" presName="childText" presStyleLbl="conFgAcc1" presStyleIdx="0" presStyleCnt="3">
        <dgm:presLayoutVars>
          <dgm:bulletEnabled val="1"/>
        </dgm:presLayoutVars>
      </dgm:prSet>
      <dgm:spPr/>
    </dgm:pt>
    <dgm:pt modelId="{33567DB1-64E3-47B7-A030-C2E04745FE55}" type="pres">
      <dgm:prSet presAssocID="{5E76A8C0-649E-497A-B3C4-86197F246B26}" presName="spaceBetweenRectangles" presStyleCnt="0"/>
      <dgm:spPr/>
    </dgm:pt>
    <dgm:pt modelId="{4BD2603B-94C1-42A1-A0F1-D0D927B7CAC9}" type="pres">
      <dgm:prSet presAssocID="{0C3A5AB5-36EA-49D7-B7A4-3BEA055895DC}" presName="parentLin" presStyleCnt="0"/>
      <dgm:spPr/>
    </dgm:pt>
    <dgm:pt modelId="{6C9CC915-A9AB-4014-8322-7EBFEE132CCE}" type="pres">
      <dgm:prSet presAssocID="{0C3A5AB5-36EA-49D7-B7A4-3BEA055895D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023196-5D7F-4AA5-B3A5-BD08408C4C9C}" type="pres">
      <dgm:prSet presAssocID="{0C3A5AB5-36EA-49D7-B7A4-3BEA055895DC}" presName="parentText" presStyleLbl="node1" presStyleIdx="1" presStyleCnt="3" custScaleY="761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111BD-431F-425E-93A6-03C2137B3508}" type="pres">
      <dgm:prSet presAssocID="{0C3A5AB5-36EA-49D7-B7A4-3BEA055895DC}" presName="negativeSpace" presStyleCnt="0"/>
      <dgm:spPr/>
    </dgm:pt>
    <dgm:pt modelId="{01BED2DE-C028-4B70-9017-27DA0E81565C}" type="pres">
      <dgm:prSet presAssocID="{0C3A5AB5-36EA-49D7-B7A4-3BEA055895DC}" presName="childText" presStyleLbl="conFgAcc1" presStyleIdx="1" presStyleCnt="3">
        <dgm:presLayoutVars>
          <dgm:bulletEnabled val="1"/>
        </dgm:presLayoutVars>
      </dgm:prSet>
      <dgm:spPr/>
    </dgm:pt>
    <dgm:pt modelId="{49C08817-62EC-4535-859F-73ABD5671962}" type="pres">
      <dgm:prSet presAssocID="{80830952-8F1C-4577-946D-2F837532EF33}" presName="spaceBetweenRectangles" presStyleCnt="0"/>
      <dgm:spPr/>
    </dgm:pt>
    <dgm:pt modelId="{83EB276C-6962-4144-88D2-D57D4D24E6B7}" type="pres">
      <dgm:prSet presAssocID="{10BCDB4E-5FC9-4143-A835-079036068C19}" presName="parentLin" presStyleCnt="0"/>
      <dgm:spPr/>
    </dgm:pt>
    <dgm:pt modelId="{ABE212F3-44D0-42CE-8F92-E88683A183AC}" type="pres">
      <dgm:prSet presAssocID="{10BCDB4E-5FC9-4143-A835-079036068C1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9F61355-4E12-4F6F-8A59-6BA403532934}" type="pres">
      <dgm:prSet presAssocID="{10BCDB4E-5FC9-4143-A835-079036068C19}" presName="parentText" presStyleLbl="node1" presStyleIdx="2" presStyleCnt="3" custScaleY="647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6C5E0-8F25-4F43-B662-FEB3B92D193E}" type="pres">
      <dgm:prSet presAssocID="{10BCDB4E-5FC9-4143-A835-079036068C19}" presName="negativeSpace" presStyleCnt="0"/>
      <dgm:spPr/>
    </dgm:pt>
    <dgm:pt modelId="{BA8F9827-95F8-4D6D-9C2B-00AEAD1D5576}" type="pres">
      <dgm:prSet presAssocID="{10BCDB4E-5FC9-4143-A835-079036068C1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4E7D05-241D-4E55-B491-BECB11C90720}" type="presOf" srcId="{2468F6A3-1775-4B06-B22E-C83474AB125A}" destId="{05E3CEB4-1F63-4961-B047-B63CE83BF9C4}" srcOrd="0" destOrd="0" presId="urn:microsoft.com/office/officeart/2005/8/layout/list1"/>
    <dgm:cxn modelId="{78EC56CB-61E9-40B6-95F3-F8A221A7C013}" srcId="{2468F6A3-1775-4B06-B22E-C83474AB125A}" destId="{0CDE8E6B-BE24-440D-AA43-37350D2E26C8}" srcOrd="0" destOrd="0" parTransId="{41C5CE4E-0892-45D1-A12B-5E8F2CD16588}" sibTransId="{5E76A8C0-649E-497A-B3C4-86197F246B26}"/>
    <dgm:cxn modelId="{57E8DF11-C875-4D87-A341-3B70BEA9BB3C}" srcId="{2468F6A3-1775-4B06-B22E-C83474AB125A}" destId="{10BCDB4E-5FC9-4143-A835-079036068C19}" srcOrd="2" destOrd="0" parTransId="{CB9F33AB-2E45-4850-AB08-05C90FDAC997}" sibTransId="{A3BB2755-2DEA-4B0D-A098-C340AF42CD49}"/>
    <dgm:cxn modelId="{74E8A32B-28A4-4546-903D-8DC538C60D39}" srcId="{2468F6A3-1775-4B06-B22E-C83474AB125A}" destId="{0C3A5AB5-36EA-49D7-B7A4-3BEA055895DC}" srcOrd="1" destOrd="0" parTransId="{E0E3B062-38DF-4593-978D-6E9A33EDCDC4}" sibTransId="{80830952-8F1C-4577-946D-2F837532EF33}"/>
    <dgm:cxn modelId="{40B640F6-C96D-4D09-B2B6-10EE4FC13FA1}" type="presOf" srcId="{10BCDB4E-5FC9-4143-A835-079036068C19}" destId="{A9F61355-4E12-4F6F-8A59-6BA403532934}" srcOrd="1" destOrd="0" presId="urn:microsoft.com/office/officeart/2005/8/layout/list1"/>
    <dgm:cxn modelId="{AB072C56-EBDB-43E5-A962-F37E9401DA4F}" type="presOf" srcId="{0CDE8E6B-BE24-440D-AA43-37350D2E26C8}" destId="{CF40C1D0-F61F-4173-8627-07D35410FAC9}" srcOrd="1" destOrd="0" presId="urn:microsoft.com/office/officeart/2005/8/layout/list1"/>
    <dgm:cxn modelId="{088E7670-3FA0-49A4-AE51-F0176F68E1AB}" type="presOf" srcId="{10BCDB4E-5FC9-4143-A835-079036068C19}" destId="{ABE212F3-44D0-42CE-8F92-E88683A183AC}" srcOrd="0" destOrd="0" presId="urn:microsoft.com/office/officeart/2005/8/layout/list1"/>
    <dgm:cxn modelId="{B92B8264-C129-4EE7-8424-C1D6A75C1DC8}" type="presOf" srcId="{0C3A5AB5-36EA-49D7-B7A4-3BEA055895DC}" destId="{70023196-5D7F-4AA5-B3A5-BD08408C4C9C}" srcOrd="1" destOrd="0" presId="urn:microsoft.com/office/officeart/2005/8/layout/list1"/>
    <dgm:cxn modelId="{4C5E2FC3-6E7A-4C06-9C3E-E1FDF12BF2D8}" type="presOf" srcId="{0C3A5AB5-36EA-49D7-B7A4-3BEA055895DC}" destId="{6C9CC915-A9AB-4014-8322-7EBFEE132CCE}" srcOrd="0" destOrd="0" presId="urn:microsoft.com/office/officeart/2005/8/layout/list1"/>
    <dgm:cxn modelId="{AB5E537C-AC62-4387-A3DB-8D0336F8FCAD}" type="presOf" srcId="{0CDE8E6B-BE24-440D-AA43-37350D2E26C8}" destId="{4A1344A4-6619-4B94-8E50-2B73849B730D}" srcOrd="0" destOrd="0" presId="urn:microsoft.com/office/officeart/2005/8/layout/list1"/>
    <dgm:cxn modelId="{8A33880B-955C-499C-AFED-21EF74FC127D}" type="presParOf" srcId="{05E3CEB4-1F63-4961-B047-B63CE83BF9C4}" destId="{0CE0E456-A3C8-4B15-9293-BB2D9CFC2CC9}" srcOrd="0" destOrd="0" presId="urn:microsoft.com/office/officeart/2005/8/layout/list1"/>
    <dgm:cxn modelId="{6ED1C596-7A1B-4C04-992C-BF27679BABCC}" type="presParOf" srcId="{0CE0E456-A3C8-4B15-9293-BB2D9CFC2CC9}" destId="{4A1344A4-6619-4B94-8E50-2B73849B730D}" srcOrd="0" destOrd="0" presId="urn:microsoft.com/office/officeart/2005/8/layout/list1"/>
    <dgm:cxn modelId="{B54923C4-BD16-45F8-A910-7318D602287D}" type="presParOf" srcId="{0CE0E456-A3C8-4B15-9293-BB2D9CFC2CC9}" destId="{CF40C1D0-F61F-4173-8627-07D35410FAC9}" srcOrd="1" destOrd="0" presId="urn:microsoft.com/office/officeart/2005/8/layout/list1"/>
    <dgm:cxn modelId="{EF2A2372-8069-405B-B4A1-CA9A6A3BC7B0}" type="presParOf" srcId="{05E3CEB4-1F63-4961-B047-B63CE83BF9C4}" destId="{62DEB974-0220-4961-8726-FE6052CF83D2}" srcOrd="1" destOrd="0" presId="urn:microsoft.com/office/officeart/2005/8/layout/list1"/>
    <dgm:cxn modelId="{BD479A1F-882F-4B4C-944C-BF606DC1937F}" type="presParOf" srcId="{05E3CEB4-1F63-4961-B047-B63CE83BF9C4}" destId="{A7B7C2C4-C929-490C-8E1B-5AFAB3EB77F1}" srcOrd="2" destOrd="0" presId="urn:microsoft.com/office/officeart/2005/8/layout/list1"/>
    <dgm:cxn modelId="{5574ED3C-B129-4A5C-8F33-1841C8FD4052}" type="presParOf" srcId="{05E3CEB4-1F63-4961-B047-B63CE83BF9C4}" destId="{33567DB1-64E3-47B7-A030-C2E04745FE55}" srcOrd="3" destOrd="0" presId="urn:microsoft.com/office/officeart/2005/8/layout/list1"/>
    <dgm:cxn modelId="{197EEC24-0CFF-42A5-869A-4883D7512B9B}" type="presParOf" srcId="{05E3CEB4-1F63-4961-B047-B63CE83BF9C4}" destId="{4BD2603B-94C1-42A1-A0F1-D0D927B7CAC9}" srcOrd="4" destOrd="0" presId="urn:microsoft.com/office/officeart/2005/8/layout/list1"/>
    <dgm:cxn modelId="{31A5B104-CBBA-4632-B867-8F5227EC05FD}" type="presParOf" srcId="{4BD2603B-94C1-42A1-A0F1-D0D927B7CAC9}" destId="{6C9CC915-A9AB-4014-8322-7EBFEE132CCE}" srcOrd="0" destOrd="0" presId="urn:microsoft.com/office/officeart/2005/8/layout/list1"/>
    <dgm:cxn modelId="{6571C73F-5709-4887-AFAA-62687657DF12}" type="presParOf" srcId="{4BD2603B-94C1-42A1-A0F1-D0D927B7CAC9}" destId="{70023196-5D7F-4AA5-B3A5-BD08408C4C9C}" srcOrd="1" destOrd="0" presId="urn:microsoft.com/office/officeart/2005/8/layout/list1"/>
    <dgm:cxn modelId="{C9B3BBDD-80D9-41BA-B4D4-D289F2305D67}" type="presParOf" srcId="{05E3CEB4-1F63-4961-B047-B63CE83BF9C4}" destId="{D87111BD-431F-425E-93A6-03C2137B3508}" srcOrd="5" destOrd="0" presId="urn:microsoft.com/office/officeart/2005/8/layout/list1"/>
    <dgm:cxn modelId="{42DC4A3E-E81D-4293-9666-3710DBA8DEF0}" type="presParOf" srcId="{05E3CEB4-1F63-4961-B047-B63CE83BF9C4}" destId="{01BED2DE-C028-4B70-9017-27DA0E81565C}" srcOrd="6" destOrd="0" presId="urn:microsoft.com/office/officeart/2005/8/layout/list1"/>
    <dgm:cxn modelId="{A3EF5DD4-F8CB-4D38-8385-ECE096012C87}" type="presParOf" srcId="{05E3CEB4-1F63-4961-B047-B63CE83BF9C4}" destId="{49C08817-62EC-4535-859F-73ABD5671962}" srcOrd="7" destOrd="0" presId="urn:microsoft.com/office/officeart/2005/8/layout/list1"/>
    <dgm:cxn modelId="{6AFCECC9-8EBF-4253-986B-E252DA403965}" type="presParOf" srcId="{05E3CEB4-1F63-4961-B047-B63CE83BF9C4}" destId="{83EB276C-6962-4144-88D2-D57D4D24E6B7}" srcOrd="8" destOrd="0" presId="urn:microsoft.com/office/officeart/2005/8/layout/list1"/>
    <dgm:cxn modelId="{712EE62D-4CEB-4730-8C6A-C5C0B278F341}" type="presParOf" srcId="{83EB276C-6962-4144-88D2-D57D4D24E6B7}" destId="{ABE212F3-44D0-42CE-8F92-E88683A183AC}" srcOrd="0" destOrd="0" presId="urn:microsoft.com/office/officeart/2005/8/layout/list1"/>
    <dgm:cxn modelId="{135ED32A-7BAA-41F9-BE1E-87B5B80CE40D}" type="presParOf" srcId="{83EB276C-6962-4144-88D2-D57D4D24E6B7}" destId="{A9F61355-4E12-4F6F-8A59-6BA403532934}" srcOrd="1" destOrd="0" presId="urn:microsoft.com/office/officeart/2005/8/layout/list1"/>
    <dgm:cxn modelId="{986BAFE2-041F-4920-9D15-933828C480C5}" type="presParOf" srcId="{05E3CEB4-1F63-4961-B047-B63CE83BF9C4}" destId="{88B6C5E0-8F25-4F43-B662-FEB3B92D193E}" srcOrd="9" destOrd="0" presId="urn:microsoft.com/office/officeart/2005/8/layout/list1"/>
    <dgm:cxn modelId="{41F81FBC-0E37-4168-A17B-356FF480E411}" type="presParOf" srcId="{05E3CEB4-1F63-4961-B047-B63CE83BF9C4}" destId="{BA8F9827-95F8-4D6D-9C2B-00AEAD1D55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D495DA-2B69-4379-99A2-E0A5397054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A07B-BCB4-40D1-AE71-AEF7C6F5679E}">
      <dgm:prSet phldrT="[Text]" custT="1"/>
      <dgm:spPr/>
      <dgm:t>
        <a:bodyPr/>
        <a:lstStyle/>
        <a:p>
          <a:r>
            <a:rPr lang="en-US" sz="1200" dirty="0" smtClean="0"/>
            <a:t>API specifications should be more clearly written.</a:t>
          </a:r>
          <a:endParaRPr lang="en-US" sz="1200" dirty="0"/>
        </a:p>
      </dgm:t>
    </dgm:pt>
    <dgm:pt modelId="{1011969B-A6E7-475C-90C6-B7BCA15C2E29}" type="parTrans" cxnId="{80389107-4911-428C-B598-A523863B2FFB}">
      <dgm:prSet/>
      <dgm:spPr/>
      <dgm:t>
        <a:bodyPr/>
        <a:lstStyle/>
        <a:p>
          <a:endParaRPr lang="en-US"/>
        </a:p>
      </dgm:t>
    </dgm:pt>
    <dgm:pt modelId="{1E381C96-327F-498A-AF90-721213BC1448}" type="sibTrans" cxnId="{80389107-4911-428C-B598-A523863B2FFB}">
      <dgm:prSet/>
      <dgm:spPr/>
      <dgm:t>
        <a:bodyPr/>
        <a:lstStyle/>
        <a:p>
          <a:endParaRPr lang="en-US"/>
        </a:p>
      </dgm:t>
    </dgm:pt>
    <dgm:pt modelId="{C4F1ECDF-F02D-4878-87EB-8BEC2259AEA3}">
      <dgm:prSet phldrT="[Text]" custT="1"/>
      <dgm:spPr/>
      <dgm:t>
        <a:bodyPr/>
        <a:lstStyle/>
        <a:p>
          <a:r>
            <a:rPr lang="en-US" sz="1200" dirty="0" smtClean="0"/>
            <a:t>All API’s which are not used any further, their related specs should be properly updated or can be removed under one section named “deprecated”.</a:t>
          </a:r>
          <a:endParaRPr lang="en-US" sz="1200" dirty="0"/>
        </a:p>
      </dgm:t>
    </dgm:pt>
    <dgm:pt modelId="{519DD7D6-D71A-45E6-A06F-75B1ADD399A1}" type="parTrans" cxnId="{585C7715-D509-47E3-B844-C67B85CD8380}">
      <dgm:prSet/>
      <dgm:spPr/>
      <dgm:t>
        <a:bodyPr/>
        <a:lstStyle/>
        <a:p>
          <a:endParaRPr lang="en-US"/>
        </a:p>
      </dgm:t>
    </dgm:pt>
    <dgm:pt modelId="{1B877EB3-3537-43B3-A4A2-3BDF6D3E8B99}" type="sibTrans" cxnId="{585C7715-D509-47E3-B844-C67B85CD8380}">
      <dgm:prSet/>
      <dgm:spPr/>
      <dgm:t>
        <a:bodyPr/>
        <a:lstStyle/>
        <a:p>
          <a:endParaRPr lang="en-US"/>
        </a:p>
      </dgm:t>
    </dgm:pt>
    <dgm:pt modelId="{CF7B80EC-1D93-4B73-9283-2276B3EA7D0C}">
      <dgm:prSet phldrT="[Text]" custT="1"/>
      <dgm:spPr/>
      <dgm:t>
        <a:bodyPr/>
        <a:lstStyle/>
        <a:p>
          <a:r>
            <a:rPr lang="en-US" sz="1200" dirty="0" smtClean="0"/>
            <a:t>Validations which are done at API level and which are covered at UI level should be clearly mentioned for better reference.</a:t>
          </a:r>
          <a:endParaRPr lang="en-US" sz="1200" dirty="0"/>
        </a:p>
      </dgm:t>
    </dgm:pt>
    <dgm:pt modelId="{EB751C58-7CD6-4A40-8A07-984137B1039E}" type="parTrans" cxnId="{1AFDBD69-998C-44EB-85B9-C1F640748D63}">
      <dgm:prSet/>
      <dgm:spPr/>
      <dgm:t>
        <a:bodyPr/>
        <a:lstStyle/>
        <a:p>
          <a:endParaRPr lang="en-US"/>
        </a:p>
      </dgm:t>
    </dgm:pt>
    <dgm:pt modelId="{A9E01940-2E2B-4CF4-A36B-F87604A887BA}" type="sibTrans" cxnId="{1AFDBD69-998C-44EB-85B9-C1F640748D63}">
      <dgm:prSet/>
      <dgm:spPr/>
      <dgm:t>
        <a:bodyPr/>
        <a:lstStyle/>
        <a:p>
          <a:endParaRPr lang="en-US"/>
        </a:p>
      </dgm:t>
    </dgm:pt>
    <dgm:pt modelId="{7F766654-E9DB-4082-A6DD-1AB64EF547E1}" type="pres">
      <dgm:prSet presAssocID="{A7D495DA-2B69-4379-99A2-E0A5397054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005C8-A43A-400F-82BE-64EDCAC4EBBE}" type="pres">
      <dgm:prSet presAssocID="{8405A07B-BCB4-40D1-AE71-AEF7C6F5679E}" presName="parentLin" presStyleCnt="0"/>
      <dgm:spPr/>
    </dgm:pt>
    <dgm:pt modelId="{95288E85-E82C-41D9-9BA7-2B0E4A588816}" type="pres">
      <dgm:prSet presAssocID="{8405A07B-BCB4-40D1-AE71-AEF7C6F567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5235B1F-0E15-4378-BCC5-8CD4ADB700F8}" type="pres">
      <dgm:prSet presAssocID="{8405A07B-BCB4-40D1-AE71-AEF7C6F5679E}" presName="parentText" presStyleLbl="node1" presStyleIdx="0" presStyleCnt="3" custScaleY="692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36B7D-6E06-42B2-9733-47CD856F38CC}" type="pres">
      <dgm:prSet presAssocID="{8405A07B-BCB4-40D1-AE71-AEF7C6F5679E}" presName="negativeSpace" presStyleCnt="0"/>
      <dgm:spPr/>
    </dgm:pt>
    <dgm:pt modelId="{9A01DFEA-967B-4DE4-8C21-3C3865E10646}" type="pres">
      <dgm:prSet presAssocID="{8405A07B-BCB4-40D1-AE71-AEF7C6F5679E}" presName="childText" presStyleLbl="conFgAcc1" presStyleIdx="0" presStyleCnt="3">
        <dgm:presLayoutVars>
          <dgm:bulletEnabled val="1"/>
        </dgm:presLayoutVars>
      </dgm:prSet>
      <dgm:spPr/>
    </dgm:pt>
    <dgm:pt modelId="{4B44970B-F072-40E4-A9DE-9B11934692B1}" type="pres">
      <dgm:prSet presAssocID="{1E381C96-327F-498A-AF90-721213BC1448}" presName="spaceBetweenRectangles" presStyleCnt="0"/>
      <dgm:spPr/>
    </dgm:pt>
    <dgm:pt modelId="{AE2BE114-4355-42F1-ADB8-25DCBB3CAA6C}" type="pres">
      <dgm:prSet presAssocID="{C4F1ECDF-F02D-4878-87EB-8BEC2259AEA3}" presName="parentLin" presStyleCnt="0"/>
      <dgm:spPr/>
    </dgm:pt>
    <dgm:pt modelId="{CC341EF7-C70F-4DAC-B922-E5F5BA083796}" type="pres">
      <dgm:prSet presAssocID="{C4F1ECDF-F02D-4878-87EB-8BEC2259AEA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B5E1517-7F90-430D-9BAF-B1739C0D5DDB}" type="pres">
      <dgm:prSet presAssocID="{C4F1ECDF-F02D-4878-87EB-8BEC2259AEA3}" presName="parentText" presStyleLbl="node1" presStyleIdx="1" presStyleCnt="3" custScaleY="863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6C6D6-3EAE-4613-A1C8-F4058C78827E}" type="pres">
      <dgm:prSet presAssocID="{C4F1ECDF-F02D-4878-87EB-8BEC2259AEA3}" presName="negativeSpace" presStyleCnt="0"/>
      <dgm:spPr/>
    </dgm:pt>
    <dgm:pt modelId="{EECB9668-AFDC-47C4-8BF9-13BAD20975CB}" type="pres">
      <dgm:prSet presAssocID="{C4F1ECDF-F02D-4878-87EB-8BEC2259AEA3}" presName="childText" presStyleLbl="conFgAcc1" presStyleIdx="1" presStyleCnt="3">
        <dgm:presLayoutVars>
          <dgm:bulletEnabled val="1"/>
        </dgm:presLayoutVars>
      </dgm:prSet>
      <dgm:spPr/>
    </dgm:pt>
    <dgm:pt modelId="{129BAA14-520B-4D9F-9F1C-44021B3E669F}" type="pres">
      <dgm:prSet presAssocID="{1B877EB3-3537-43B3-A4A2-3BDF6D3E8B99}" presName="spaceBetweenRectangles" presStyleCnt="0"/>
      <dgm:spPr/>
    </dgm:pt>
    <dgm:pt modelId="{435E289B-56E7-4F8B-BC81-0319B3C1411A}" type="pres">
      <dgm:prSet presAssocID="{CF7B80EC-1D93-4B73-9283-2276B3EA7D0C}" presName="parentLin" presStyleCnt="0"/>
      <dgm:spPr/>
    </dgm:pt>
    <dgm:pt modelId="{A8524F1C-2487-4C4D-835C-44A8FCD352A7}" type="pres">
      <dgm:prSet presAssocID="{CF7B80EC-1D93-4B73-9283-2276B3EA7D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99C42D3-C1FA-418A-8943-E88A2C46C395}" type="pres">
      <dgm:prSet presAssocID="{CF7B80EC-1D93-4B73-9283-2276B3EA7D0C}" presName="parentText" presStyleLbl="node1" presStyleIdx="2" presStyleCnt="3" custScaleY="74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448E9-ACC1-4DCF-9EFF-15F5FE9D687B}" type="pres">
      <dgm:prSet presAssocID="{CF7B80EC-1D93-4B73-9283-2276B3EA7D0C}" presName="negativeSpace" presStyleCnt="0"/>
      <dgm:spPr/>
    </dgm:pt>
    <dgm:pt modelId="{BC244D91-F715-4112-BC9D-30B7F9D0F0A7}" type="pres">
      <dgm:prSet presAssocID="{CF7B80EC-1D93-4B73-9283-2276B3EA7D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4AAEBF-BB97-4D0B-BC08-9C6F4C07C103}" type="presOf" srcId="{8405A07B-BCB4-40D1-AE71-AEF7C6F5679E}" destId="{35235B1F-0E15-4378-BCC5-8CD4ADB700F8}" srcOrd="1" destOrd="0" presId="urn:microsoft.com/office/officeart/2005/8/layout/list1"/>
    <dgm:cxn modelId="{73E88113-FD3A-4E38-B0A6-839FAF33E594}" type="presOf" srcId="{C4F1ECDF-F02D-4878-87EB-8BEC2259AEA3}" destId="{4B5E1517-7F90-430D-9BAF-B1739C0D5DDB}" srcOrd="1" destOrd="0" presId="urn:microsoft.com/office/officeart/2005/8/layout/list1"/>
    <dgm:cxn modelId="{AE52F3BA-CA40-46EE-B0FE-7587857B0B9E}" type="presOf" srcId="{8405A07B-BCB4-40D1-AE71-AEF7C6F5679E}" destId="{95288E85-E82C-41D9-9BA7-2B0E4A588816}" srcOrd="0" destOrd="0" presId="urn:microsoft.com/office/officeart/2005/8/layout/list1"/>
    <dgm:cxn modelId="{585C7715-D509-47E3-B844-C67B85CD8380}" srcId="{A7D495DA-2B69-4379-99A2-E0A539705440}" destId="{C4F1ECDF-F02D-4878-87EB-8BEC2259AEA3}" srcOrd="1" destOrd="0" parTransId="{519DD7D6-D71A-45E6-A06F-75B1ADD399A1}" sibTransId="{1B877EB3-3537-43B3-A4A2-3BDF6D3E8B99}"/>
    <dgm:cxn modelId="{80389107-4911-428C-B598-A523863B2FFB}" srcId="{A7D495DA-2B69-4379-99A2-E0A539705440}" destId="{8405A07B-BCB4-40D1-AE71-AEF7C6F5679E}" srcOrd="0" destOrd="0" parTransId="{1011969B-A6E7-475C-90C6-B7BCA15C2E29}" sibTransId="{1E381C96-327F-498A-AF90-721213BC1448}"/>
    <dgm:cxn modelId="{F59BFE22-0FE2-4B52-9F43-4453DD704B03}" type="presOf" srcId="{CF7B80EC-1D93-4B73-9283-2276B3EA7D0C}" destId="{D99C42D3-C1FA-418A-8943-E88A2C46C395}" srcOrd="1" destOrd="0" presId="urn:microsoft.com/office/officeart/2005/8/layout/list1"/>
    <dgm:cxn modelId="{E303E6EC-F2DE-4B94-8307-24AF34266A88}" type="presOf" srcId="{A7D495DA-2B69-4379-99A2-E0A539705440}" destId="{7F766654-E9DB-4082-A6DD-1AB64EF547E1}" srcOrd="0" destOrd="0" presId="urn:microsoft.com/office/officeart/2005/8/layout/list1"/>
    <dgm:cxn modelId="{434FFA05-EA05-4020-AC72-48ECA66AFC7C}" type="presOf" srcId="{CF7B80EC-1D93-4B73-9283-2276B3EA7D0C}" destId="{A8524F1C-2487-4C4D-835C-44A8FCD352A7}" srcOrd="0" destOrd="0" presId="urn:microsoft.com/office/officeart/2005/8/layout/list1"/>
    <dgm:cxn modelId="{CFBD7719-2207-45A1-B3C6-2A4A7B9A7D0E}" type="presOf" srcId="{C4F1ECDF-F02D-4878-87EB-8BEC2259AEA3}" destId="{CC341EF7-C70F-4DAC-B922-E5F5BA083796}" srcOrd="0" destOrd="0" presId="urn:microsoft.com/office/officeart/2005/8/layout/list1"/>
    <dgm:cxn modelId="{1AFDBD69-998C-44EB-85B9-C1F640748D63}" srcId="{A7D495DA-2B69-4379-99A2-E0A539705440}" destId="{CF7B80EC-1D93-4B73-9283-2276B3EA7D0C}" srcOrd="2" destOrd="0" parTransId="{EB751C58-7CD6-4A40-8A07-984137B1039E}" sibTransId="{A9E01940-2E2B-4CF4-A36B-F87604A887BA}"/>
    <dgm:cxn modelId="{92DF6815-F2DE-4F78-BC21-C56EDA616067}" type="presParOf" srcId="{7F766654-E9DB-4082-A6DD-1AB64EF547E1}" destId="{40B005C8-A43A-400F-82BE-64EDCAC4EBBE}" srcOrd="0" destOrd="0" presId="urn:microsoft.com/office/officeart/2005/8/layout/list1"/>
    <dgm:cxn modelId="{9B929D1A-0564-4C09-90E2-41D32987F7C8}" type="presParOf" srcId="{40B005C8-A43A-400F-82BE-64EDCAC4EBBE}" destId="{95288E85-E82C-41D9-9BA7-2B0E4A588816}" srcOrd="0" destOrd="0" presId="urn:microsoft.com/office/officeart/2005/8/layout/list1"/>
    <dgm:cxn modelId="{896B046A-1DAB-444B-92E4-19DD12574D72}" type="presParOf" srcId="{40B005C8-A43A-400F-82BE-64EDCAC4EBBE}" destId="{35235B1F-0E15-4378-BCC5-8CD4ADB700F8}" srcOrd="1" destOrd="0" presId="urn:microsoft.com/office/officeart/2005/8/layout/list1"/>
    <dgm:cxn modelId="{100C96B8-165A-4881-9BA2-B7DCA3A7328C}" type="presParOf" srcId="{7F766654-E9DB-4082-A6DD-1AB64EF547E1}" destId="{E8336B7D-6E06-42B2-9733-47CD856F38CC}" srcOrd="1" destOrd="0" presId="urn:microsoft.com/office/officeart/2005/8/layout/list1"/>
    <dgm:cxn modelId="{0EE0A41F-4C2D-4DAB-AF17-787E4E17A026}" type="presParOf" srcId="{7F766654-E9DB-4082-A6DD-1AB64EF547E1}" destId="{9A01DFEA-967B-4DE4-8C21-3C3865E10646}" srcOrd="2" destOrd="0" presId="urn:microsoft.com/office/officeart/2005/8/layout/list1"/>
    <dgm:cxn modelId="{21B47D2E-35D4-49B8-81DA-EC5D57CE72EE}" type="presParOf" srcId="{7F766654-E9DB-4082-A6DD-1AB64EF547E1}" destId="{4B44970B-F072-40E4-A9DE-9B11934692B1}" srcOrd="3" destOrd="0" presId="urn:microsoft.com/office/officeart/2005/8/layout/list1"/>
    <dgm:cxn modelId="{93E0C46E-806F-4A5D-ABCB-7341A5720505}" type="presParOf" srcId="{7F766654-E9DB-4082-A6DD-1AB64EF547E1}" destId="{AE2BE114-4355-42F1-ADB8-25DCBB3CAA6C}" srcOrd="4" destOrd="0" presId="urn:microsoft.com/office/officeart/2005/8/layout/list1"/>
    <dgm:cxn modelId="{7BBC19F6-8CD8-4BE6-9B84-3E4152293AB7}" type="presParOf" srcId="{AE2BE114-4355-42F1-ADB8-25DCBB3CAA6C}" destId="{CC341EF7-C70F-4DAC-B922-E5F5BA083796}" srcOrd="0" destOrd="0" presId="urn:microsoft.com/office/officeart/2005/8/layout/list1"/>
    <dgm:cxn modelId="{998C80B6-7E49-4826-AF27-2220FAC67E8C}" type="presParOf" srcId="{AE2BE114-4355-42F1-ADB8-25DCBB3CAA6C}" destId="{4B5E1517-7F90-430D-9BAF-B1739C0D5DDB}" srcOrd="1" destOrd="0" presId="urn:microsoft.com/office/officeart/2005/8/layout/list1"/>
    <dgm:cxn modelId="{9758CAD1-ABDB-40DA-AF04-BD0DE56490F4}" type="presParOf" srcId="{7F766654-E9DB-4082-A6DD-1AB64EF547E1}" destId="{67F6C6D6-3EAE-4613-A1C8-F4058C78827E}" srcOrd="5" destOrd="0" presId="urn:microsoft.com/office/officeart/2005/8/layout/list1"/>
    <dgm:cxn modelId="{50FEA37A-2165-4919-9A10-36A752E8680E}" type="presParOf" srcId="{7F766654-E9DB-4082-A6DD-1AB64EF547E1}" destId="{EECB9668-AFDC-47C4-8BF9-13BAD20975CB}" srcOrd="6" destOrd="0" presId="urn:microsoft.com/office/officeart/2005/8/layout/list1"/>
    <dgm:cxn modelId="{B9D24319-D06A-4F2D-A967-018CD47780BD}" type="presParOf" srcId="{7F766654-E9DB-4082-A6DD-1AB64EF547E1}" destId="{129BAA14-520B-4D9F-9F1C-44021B3E669F}" srcOrd="7" destOrd="0" presId="urn:microsoft.com/office/officeart/2005/8/layout/list1"/>
    <dgm:cxn modelId="{5F6AEBBF-8E9A-4BE7-8D9E-84F1D12A176D}" type="presParOf" srcId="{7F766654-E9DB-4082-A6DD-1AB64EF547E1}" destId="{435E289B-56E7-4F8B-BC81-0319B3C1411A}" srcOrd="8" destOrd="0" presId="urn:microsoft.com/office/officeart/2005/8/layout/list1"/>
    <dgm:cxn modelId="{8E761841-38DB-464D-B416-5EADED1A3866}" type="presParOf" srcId="{435E289B-56E7-4F8B-BC81-0319B3C1411A}" destId="{A8524F1C-2487-4C4D-835C-44A8FCD352A7}" srcOrd="0" destOrd="0" presId="urn:microsoft.com/office/officeart/2005/8/layout/list1"/>
    <dgm:cxn modelId="{68B9E157-80E3-415D-A7A5-F97121147822}" type="presParOf" srcId="{435E289B-56E7-4F8B-BC81-0319B3C1411A}" destId="{D99C42D3-C1FA-418A-8943-E88A2C46C395}" srcOrd="1" destOrd="0" presId="urn:microsoft.com/office/officeart/2005/8/layout/list1"/>
    <dgm:cxn modelId="{4640A51A-91B2-4E6E-B9F0-8C6C82C14266}" type="presParOf" srcId="{7F766654-E9DB-4082-A6DD-1AB64EF547E1}" destId="{15C448E9-ACC1-4DCF-9EFF-15F5FE9D687B}" srcOrd="9" destOrd="0" presId="urn:microsoft.com/office/officeart/2005/8/layout/list1"/>
    <dgm:cxn modelId="{88523799-8475-426C-963F-E7E92E74494C}" type="presParOf" srcId="{7F766654-E9DB-4082-A6DD-1AB64EF547E1}" destId="{BC244D91-F715-4112-BC9D-30B7F9D0F0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04E10-7CC7-498F-BB8F-9310B40B7013}">
      <dsp:nvSpPr>
        <dsp:cNvPr id="0" name=""/>
        <dsp:cNvSpPr/>
      </dsp:nvSpPr>
      <dsp:spPr>
        <a:xfrm>
          <a:off x="0" y="21288"/>
          <a:ext cx="7010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Current</a:t>
          </a:r>
          <a:endParaRPr lang="en-US" sz="2200" kern="1200" dirty="0"/>
        </a:p>
      </dsp:txBody>
      <dsp:txXfrm>
        <a:off x="25759" y="47047"/>
        <a:ext cx="6958882" cy="476152"/>
      </dsp:txXfrm>
    </dsp:sp>
    <dsp:sp modelId="{C1D9B093-7F58-4F39-A23A-313FDF7E3E2D}">
      <dsp:nvSpPr>
        <dsp:cNvPr id="0" name=""/>
        <dsp:cNvSpPr/>
      </dsp:nvSpPr>
      <dsp:spPr>
        <a:xfrm>
          <a:off x="0" y="574754"/>
          <a:ext cx="7010400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To automate all the RMSg APIs so that DEV team can run API automation suites, before the build is deployed to any of the environments.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Update the API automation regression suites with new features implemented for new releases.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To create scalable automation suite that can run on any marketplace just by changing the marketplace specific property file.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</dsp:txBody>
      <dsp:txXfrm>
        <a:off x="0" y="574754"/>
        <a:ext cx="7010400" cy="2459160"/>
      </dsp:txXfrm>
    </dsp:sp>
    <dsp:sp modelId="{67731859-8318-4817-AB32-47E55DF1A939}">
      <dsp:nvSpPr>
        <dsp:cNvPr id="0" name=""/>
        <dsp:cNvSpPr/>
      </dsp:nvSpPr>
      <dsp:spPr>
        <a:xfrm>
          <a:off x="0" y="3033914"/>
          <a:ext cx="7010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Future Target</a:t>
          </a:r>
          <a:endParaRPr lang="en-US" sz="2200" kern="1200" dirty="0"/>
        </a:p>
      </dsp:txBody>
      <dsp:txXfrm>
        <a:off x="25759" y="3059673"/>
        <a:ext cx="6958882" cy="476152"/>
      </dsp:txXfrm>
    </dsp:sp>
    <dsp:sp modelId="{36FB6BC5-B529-4556-B3EB-0A0DF16C82D7}">
      <dsp:nvSpPr>
        <dsp:cNvPr id="0" name=""/>
        <dsp:cNvSpPr/>
      </dsp:nvSpPr>
      <dsp:spPr>
        <a:xfrm>
          <a:off x="0" y="3561585"/>
          <a:ext cx="70104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Execute API automation suites </a:t>
          </a:r>
          <a:r>
            <a:rPr lang="en-US" sz="1700" kern="1200" dirty="0" smtClean="0"/>
            <a:t>at the beginning of every Release before Manual QA testing cycle.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Reduce Release cycle timelines.</a:t>
          </a:r>
        </a:p>
      </dsp:txBody>
      <dsp:txXfrm>
        <a:off x="0" y="3561585"/>
        <a:ext cx="7010400" cy="1115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58273-D69E-4F39-8E97-10213C5A1C6E}">
      <dsp:nvSpPr>
        <dsp:cNvPr id="0" name=""/>
        <dsp:cNvSpPr/>
      </dsp:nvSpPr>
      <dsp:spPr>
        <a:xfrm>
          <a:off x="4523097" y="2446565"/>
          <a:ext cx="2871070" cy="455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80"/>
              </a:lnTo>
              <a:lnTo>
                <a:pt x="2871070" y="310380"/>
              </a:lnTo>
              <a:lnTo>
                <a:pt x="2871070" y="455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FA1FF-E2F0-4D9C-A9D3-4B7328E29768}">
      <dsp:nvSpPr>
        <dsp:cNvPr id="0" name=""/>
        <dsp:cNvSpPr/>
      </dsp:nvSpPr>
      <dsp:spPr>
        <a:xfrm>
          <a:off x="4523097" y="2446565"/>
          <a:ext cx="957023" cy="455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80"/>
              </a:lnTo>
              <a:lnTo>
                <a:pt x="957023" y="310380"/>
              </a:lnTo>
              <a:lnTo>
                <a:pt x="957023" y="455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0E0C2-113D-44DB-B62F-239ADDB0A5AA}">
      <dsp:nvSpPr>
        <dsp:cNvPr id="0" name=""/>
        <dsp:cNvSpPr/>
      </dsp:nvSpPr>
      <dsp:spPr>
        <a:xfrm>
          <a:off x="3566074" y="2446565"/>
          <a:ext cx="957023" cy="455456"/>
        </a:xfrm>
        <a:custGeom>
          <a:avLst/>
          <a:gdLst/>
          <a:ahLst/>
          <a:cxnLst/>
          <a:rect l="0" t="0" r="0" b="0"/>
          <a:pathLst>
            <a:path>
              <a:moveTo>
                <a:pt x="957023" y="0"/>
              </a:moveTo>
              <a:lnTo>
                <a:pt x="957023" y="310380"/>
              </a:lnTo>
              <a:lnTo>
                <a:pt x="0" y="310380"/>
              </a:lnTo>
              <a:lnTo>
                <a:pt x="0" y="455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E7D82-B335-4896-B54F-66D406C2CF1D}">
      <dsp:nvSpPr>
        <dsp:cNvPr id="0" name=""/>
        <dsp:cNvSpPr/>
      </dsp:nvSpPr>
      <dsp:spPr>
        <a:xfrm>
          <a:off x="1652027" y="2446565"/>
          <a:ext cx="2871070" cy="455456"/>
        </a:xfrm>
        <a:custGeom>
          <a:avLst/>
          <a:gdLst/>
          <a:ahLst/>
          <a:cxnLst/>
          <a:rect l="0" t="0" r="0" b="0"/>
          <a:pathLst>
            <a:path>
              <a:moveTo>
                <a:pt x="2871070" y="0"/>
              </a:moveTo>
              <a:lnTo>
                <a:pt x="2871070" y="310380"/>
              </a:lnTo>
              <a:lnTo>
                <a:pt x="0" y="310380"/>
              </a:lnTo>
              <a:lnTo>
                <a:pt x="0" y="455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62E0B-E05D-4955-B024-0C88C09D0FB8}">
      <dsp:nvSpPr>
        <dsp:cNvPr id="0" name=""/>
        <dsp:cNvSpPr/>
      </dsp:nvSpPr>
      <dsp:spPr>
        <a:xfrm>
          <a:off x="4477377" y="996674"/>
          <a:ext cx="91440" cy="455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6C04-E150-4EAE-B3F3-81B9D7F85391}">
      <dsp:nvSpPr>
        <dsp:cNvPr id="0" name=""/>
        <dsp:cNvSpPr/>
      </dsp:nvSpPr>
      <dsp:spPr>
        <a:xfrm>
          <a:off x="3740078" y="2240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C87FC-1B48-469B-80BD-76AACD577700}">
      <dsp:nvSpPr>
        <dsp:cNvPr id="0" name=""/>
        <dsp:cNvSpPr/>
      </dsp:nvSpPr>
      <dsp:spPr>
        <a:xfrm>
          <a:off x="3914082" y="167544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Meenu Chopra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(Manager)</a:t>
          </a:r>
          <a:endParaRPr lang="en-US" sz="1700" kern="1200" dirty="0"/>
        </a:p>
      </dsp:txBody>
      <dsp:txXfrm>
        <a:off x="3943208" y="196670"/>
        <a:ext cx="1507786" cy="936182"/>
      </dsp:txXfrm>
    </dsp:sp>
    <dsp:sp modelId="{2A5916CF-CC2F-4A0A-8861-9FB7FC078C2D}">
      <dsp:nvSpPr>
        <dsp:cNvPr id="0" name=""/>
        <dsp:cNvSpPr/>
      </dsp:nvSpPr>
      <dsp:spPr>
        <a:xfrm>
          <a:off x="3740078" y="1452130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F6274-B680-4F7F-9978-787364E16E6F}">
      <dsp:nvSpPr>
        <dsp:cNvPr id="0" name=""/>
        <dsp:cNvSpPr/>
      </dsp:nvSpPr>
      <dsp:spPr>
        <a:xfrm>
          <a:off x="3914082" y="1617434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Priyanka Singh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(Lead)</a:t>
          </a:r>
          <a:endParaRPr lang="en-US" sz="1700" kern="1200" dirty="0"/>
        </a:p>
      </dsp:txBody>
      <dsp:txXfrm>
        <a:off x="3943208" y="1646560"/>
        <a:ext cx="1507786" cy="936182"/>
      </dsp:txXfrm>
    </dsp:sp>
    <dsp:sp modelId="{BB7AE46A-E240-4E2D-A51C-64955BF95785}">
      <dsp:nvSpPr>
        <dsp:cNvPr id="0" name=""/>
        <dsp:cNvSpPr/>
      </dsp:nvSpPr>
      <dsp:spPr>
        <a:xfrm>
          <a:off x="869008" y="2902021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05CE9-F5FA-4D64-A4AD-B8279F03D513}">
      <dsp:nvSpPr>
        <dsp:cNvPr id="0" name=""/>
        <dsp:cNvSpPr/>
      </dsp:nvSpPr>
      <dsp:spPr>
        <a:xfrm>
          <a:off x="1043012" y="3067325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Mohammad Shariq Azam</a:t>
          </a:r>
          <a:endParaRPr lang="en-US" sz="1700" kern="1200" dirty="0"/>
        </a:p>
      </dsp:txBody>
      <dsp:txXfrm>
        <a:off x="1072138" y="3096451"/>
        <a:ext cx="1507786" cy="936182"/>
      </dsp:txXfrm>
    </dsp:sp>
    <dsp:sp modelId="{8830C13D-C61C-4EF7-9AB6-1CCEA62F4F2D}">
      <dsp:nvSpPr>
        <dsp:cNvPr id="0" name=""/>
        <dsp:cNvSpPr/>
      </dsp:nvSpPr>
      <dsp:spPr>
        <a:xfrm>
          <a:off x="2783055" y="2902021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312E-BE8B-4AE3-8199-D01685723217}">
      <dsp:nvSpPr>
        <dsp:cNvPr id="0" name=""/>
        <dsp:cNvSpPr/>
      </dsp:nvSpPr>
      <dsp:spPr>
        <a:xfrm>
          <a:off x="2957059" y="3067325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Deepak Mishra</a:t>
          </a:r>
          <a:endParaRPr lang="en-US" sz="1700" kern="1200" dirty="0"/>
        </a:p>
      </dsp:txBody>
      <dsp:txXfrm>
        <a:off x="2986185" y="3096451"/>
        <a:ext cx="1507786" cy="936182"/>
      </dsp:txXfrm>
    </dsp:sp>
    <dsp:sp modelId="{9547C5A7-3628-4246-8792-ECF24B2990AF}">
      <dsp:nvSpPr>
        <dsp:cNvPr id="0" name=""/>
        <dsp:cNvSpPr/>
      </dsp:nvSpPr>
      <dsp:spPr>
        <a:xfrm>
          <a:off x="4697102" y="2902021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D680B-F1D8-404D-A4BC-B13512FFD956}">
      <dsp:nvSpPr>
        <dsp:cNvPr id="0" name=""/>
        <dsp:cNvSpPr/>
      </dsp:nvSpPr>
      <dsp:spPr>
        <a:xfrm>
          <a:off x="4871106" y="3067325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Sopan Shirdhonkar</a:t>
          </a:r>
          <a:endParaRPr lang="en-US" sz="1700" kern="1200" dirty="0"/>
        </a:p>
      </dsp:txBody>
      <dsp:txXfrm>
        <a:off x="4900232" y="3096451"/>
        <a:ext cx="1507786" cy="936182"/>
      </dsp:txXfrm>
    </dsp:sp>
    <dsp:sp modelId="{088356F7-640B-400F-BAC1-FE2A5A64B59E}">
      <dsp:nvSpPr>
        <dsp:cNvPr id="0" name=""/>
        <dsp:cNvSpPr/>
      </dsp:nvSpPr>
      <dsp:spPr>
        <a:xfrm>
          <a:off x="6611149" y="2902021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EE1E-1E0F-416D-BB08-3A61B6FA5C17}">
      <dsp:nvSpPr>
        <dsp:cNvPr id="0" name=""/>
        <dsp:cNvSpPr/>
      </dsp:nvSpPr>
      <dsp:spPr>
        <a:xfrm>
          <a:off x="6785153" y="3067325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Bheemasen Rattihalli</a:t>
          </a:r>
          <a:endParaRPr lang="en-US" sz="1700" kern="1200" dirty="0"/>
        </a:p>
      </dsp:txBody>
      <dsp:txXfrm>
        <a:off x="6814279" y="3096451"/>
        <a:ext cx="1507786" cy="936182"/>
      </dsp:txXfrm>
    </dsp:sp>
    <dsp:sp modelId="{4FA9A1AE-CA33-4303-927D-4730A7A5CE55}">
      <dsp:nvSpPr>
        <dsp:cNvPr id="0" name=""/>
        <dsp:cNvSpPr/>
      </dsp:nvSpPr>
      <dsp:spPr>
        <a:xfrm>
          <a:off x="664194" y="1130097"/>
          <a:ext cx="1566038" cy="994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20424-5B2D-46F5-8086-CAE916BAEB32}">
      <dsp:nvSpPr>
        <dsp:cNvPr id="0" name=""/>
        <dsp:cNvSpPr/>
      </dsp:nvSpPr>
      <dsp:spPr>
        <a:xfrm>
          <a:off x="838199" y="1295401"/>
          <a:ext cx="1566038" cy="99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Akshay Thaore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(ONC)</a:t>
          </a:r>
          <a:endParaRPr lang="en-US" sz="1700" kern="1200" dirty="0"/>
        </a:p>
      </dsp:txBody>
      <dsp:txXfrm>
        <a:off x="867325" y="1324527"/>
        <a:ext cx="1507786" cy="936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4F99D-9096-4048-8EAA-C644272FF96A}">
      <dsp:nvSpPr>
        <dsp:cNvPr id="0" name=""/>
        <dsp:cNvSpPr/>
      </dsp:nvSpPr>
      <dsp:spPr>
        <a:xfrm>
          <a:off x="4907" y="1150220"/>
          <a:ext cx="1107206" cy="64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Planning</a:t>
          </a:r>
          <a:endParaRPr lang="en-US" sz="1100" kern="1200" dirty="0"/>
        </a:p>
      </dsp:txBody>
      <dsp:txXfrm>
        <a:off x="4907" y="1150220"/>
        <a:ext cx="1107206" cy="427122"/>
      </dsp:txXfrm>
    </dsp:sp>
    <dsp:sp modelId="{EF55D191-6184-4FC5-A1EE-EE40C3871CBC}">
      <dsp:nvSpPr>
        <dsp:cNvPr id="0" name=""/>
        <dsp:cNvSpPr/>
      </dsp:nvSpPr>
      <dsp:spPr>
        <a:xfrm>
          <a:off x="237142" y="1756628"/>
          <a:ext cx="1107206" cy="1387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Deciding priorities of APIs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API testing request from Dev team</a:t>
          </a:r>
          <a:endParaRPr lang="en-US" sz="1100" kern="1200" dirty="0"/>
        </a:p>
      </dsp:txBody>
      <dsp:txXfrm>
        <a:off x="269571" y="1789057"/>
        <a:ext cx="1042348" cy="1322379"/>
      </dsp:txXfrm>
    </dsp:sp>
    <dsp:sp modelId="{4EA97A10-37C0-4B3C-8B4F-D8EC38CA2882}">
      <dsp:nvSpPr>
        <dsp:cNvPr id="0" name=""/>
        <dsp:cNvSpPr/>
      </dsp:nvSpPr>
      <dsp:spPr>
        <a:xfrm>
          <a:off x="1279962" y="1225950"/>
          <a:ext cx="355838" cy="275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79962" y="1281082"/>
        <a:ext cx="273139" cy="165398"/>
      </dsp:txXfrm>
    </dsp:sp>
    <dsp:sp modelId="{BF6CABCE-7128-4164-A8E2-C63F200046FA}">
      <dsp:nvSpPr>
        <dsp:cNvPr id="0" name=""/>
        <dsp:cNvSpPr/>
      </dsp:nvSpPr>
      <dsp:spPr>
        <a:xfrm>
          <a:off x="1783507" y="1150220"/>
          <a:ext cx="1107206" cy="64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Estimations</a:t>
          </a:r>
          <a:endParaRPr lang="en-US" sz="1100" kern="1200" dirty="0"/>
        </a:p>
      </dsp:txBody>
      <dsp:txXfrm>
        <a:off x="1783507" y="1150220"/>
        <a:ext cx="1107206" cy="427122"/>
      </dsp:txXfrm>
    </dsp:sp>
    <dsp:sp modelId="{E093AD6A-EB1C-42E4-A6AD-6B5D3AB2CC63}">
      <dsp:nvSpPr>
        <dsp:cNvPr id="0" name=""/>
        <dsp:cNvSpPr/>
      </dsp:nvSpPr>
      <dsp:spPr>
        <a:xfrm>
          <a:off x="2055259" y="1756628"/>
          <a:ext cx="1107206" cy="1387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Estimation of IFs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Defining Timelines</a:t>
          </a:r>
          <a:endParaRPr lang="en-US" sz="1100" kern="1200" dirty="0"/>
        </a:p>
      </dsp:txBody>
      <dsp:txXfrm>
        <a:off x="2087688" y="1789057"/>
        <a:ext cx="1042348" cy="1322379"/>
      </dsp:txXfrm>
    </dsp:sp>
    <dsp:sp modelId="{E5159039-9105-4BF5-B177-6D63781006F6}">
      <dsp:nvSpPr>
        <dsp:cNvPr id="0" name=""/>
        <dsp:cNvSpPr/>
      </dsp:nvSpPr>
      <dsp:spPr>
        <a:xfrm>
          <a:off x="3058562" y="1225950"/>
          <a:ext cx="355838" cy="275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58562" y="1281082"/>
        <a:ext cx="273139" cy="165398"/>
      </dsp:txXfrm>
    </dsp:sp>
    <dsp:sp modelId="{0CB245B8-E71E-4370-AE9C-0CF3AED65F8F}">
      <dsp:nvSpPr>
        <dsp:cNvPr id="0" name=""/>
        <dsp:cNvSpPr/>
      </dsp:nvSpPr>
      <dsp:spPr>
        <a:xfrm>
          <a:off x="3562108" y="1150220"/>
          <a:ext cx="1107206" cy="64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Scenarios Identification</a:t>
          </a:r>
          <a:endParaRPr lang="en-US" sz="1100" kern="1200" dirty="0"/>
        </a:p>
      </dsp:txBody>
      <dsp:txXfrm>
        <a:off x="3562108" y="1150220"/>
        <a:ext cx="1107206" cy="427122"/>
      </dsp:txXfrm>
    </dsp:sp>
    <dsp:sp modelId="{203FCB76-5C82-4F15-8888-F3D7D17BB17C}">
      <dsp:nvSpPr>
        <dsp:cNvPr id="0" name=""/>
        <dsp:cNvSpPr/>
      </dsp:nvSpPr>
      <dsp:spPr>
        <a:xfrm>
          <a:off x="3794332" y="1756628"/>
          <a:ext cx="1107206" cy="1387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Analyzing IFs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Query resolution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Scenarios creation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Scenarios review</a:t>
          </a:r>
          <a:endParaRPr lang="en-US" sz="1100" kern="1200" dirty="0"/>
        </a:p>
      </dsp:txBody>
      <dsp:txXfrm>
        <a:off x="3826761" y="1789057"/>
        <a:ext cx="1042348" cy="1322379"/>
      </dsp:txXfrm>
    </dsp:sp>
    <dsp:sp modelId="{B5D261A3-6DF2-4950-BBD8-292B85683288}">
      <dsp:nvSpPr>
        <dsp:cNvPr id="0" name=""/>
        <dsp:cNvSpPr/>
      </dsp:nvSpPr>
      <dsp:spPr>
        <a:xfrm>
          <a:off x="4837163" y="1225950"/>
          <a:ext cx="355838" cy="275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37163" y="1281082"/>
        <a:ext cx="273139" cy="165398"/>
      </dsp:txXfrm>
    </dsp:sp>
    <dsp:sp modelId="{C32BE188-7E4D-4195-AD9C-A05F61FF2420}">
      <dsp:nvSpPr>
        <dsp:cNvPr id="0" name=""/>
        <dsp:cNvSpPr/>
      </dsp:nvSpPr>
      <dsp:spPr>
        <a:xfrm>
          <a:off x="5340708" y="1150220"/>
          <a:ext cx="1107206" cy="64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Script creation and execution</a:t>
          </a:r>
          <a:endParaRPr lang="en-US" sz="1100" kern="1200" dirty="0"/>
        </a:p>
      </dsp:txBody>
      <dsp:txXfrm>
        <a:off x="5340708" y="1150220"/>
        <a:ext cx="1107206" cy="427122"/>
      </dsp:txXfrm>
    </dsp:sp>
    <dsp:sp modelId="{441E4CEF-5145-4409-B164-794DB0C3C344}">
      <dsp:nvSpPr>
        <dsp:cNvPr id="0" name=""/>
        <dsp:cNvSpPr/>
      </dsp:nvSpPr>
      <dsp:spPr>
        <a:xfrm>
          <a:off x="5533406" y="1756628"/>
          <a:ext cx="1107206" cy="1387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Decide approach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 script creation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Defect logging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 script review</a:t>
          </a:r>
          <a:endParaRPr lang="en-US" sz="1100" kern="1200" dirty="0"/>
        </a:p>
      </dsp:txBody>
      <dsp:txXfrm>
        <a:off x="5565835" y="1789057"/>
        <a:ext cx="1042348" cy="1322379"/>
      </dsp:txXfrm>
    </dsp:sp>
    <dsp:sp modelId="{42828E70-1EE4-4280-9567-3AE170445E09}">
      <dsp:nvSpPr>
        <dsp:cNvPr id="0" name=""/>
        <dsp:cNvSpPr/>
      </dsp:nvSpPr>
      <dsp:spPr>
        <a:xfrm>
          <a:off x="6615763" y="1225950"/>
          <a:ext cx="355838" cy="275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615763" y="1281082"/>
        <a:ext cx="273139" cy="165398"/>
      </dsp:txXfrm>
    </dsp:sp>
    <dsp:sp modelId="{60F2425B-25B3-4179-8D6F-DDFD0574E246}">
      <dsp:nvSpPr>
        <dsp:cNvPr id="0" name=""/>
        <dsp:cNvSpPr/>
      </dsp:nvSpPr>
      <dsp:spPr>
        <a:xfrm>
          <a:off x="7119309" y="1150220"/>
          <a:ext cx="1107206" cy="64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Jenkins Integration</a:t>
          </a:r>
          <a:endParaRPr lang="en-US" sz="1100" kern="1200" dirty="0"/>
        </a:p>
      </dsp:txBody>
      <dsp:txXfrm>
        <a:off x="7119309" y="1150220"/>
        <a:ext cx="1107206" cy="427122"/>
      </dsp:txXfrm>
    </dsp:sp>
    <dsp:sp modelId="{FD3F1D45-BF27-4ACA-9852-664382D7F2E7}">
      <dsp:nvSpPr>
        <dsp:cNvPr id="0" name=""/>
        <dsp:cNvSpPr/>
      </dsp:nvSpPr>
      <dsp:spPr>
        <a:xfrm>
          <a:off x="7350993" y="1756628"/>
          <a:ext cx="1107206" cy="1387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Upload project to GIT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Configure Jenkins  to add </a:t>
          </a:r>
          <a:r>
            <a:rPr lang="en-US" sz="1100" kern="1200" dirty="0" err="1" smtClean="0"/>
            <a:t>SoapUI</a:t>
          </a:r>
          <a:r>
            <a:rPr lang="en-US" sz="1100" kern="1200" dirty="0" smtClean="0"/>
            <a:t> project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7383422" y="1789057"/>
        <a:ext cx="1042348" cy="1322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4F99D-9096-4048-8EAA-C644272FF96A}">
      <dsp:nvSpPr>
        <dsp:cNvPr id="0" name=""/>
        <dsp:cNvSpPr/>
      </dsp:nvSpPr>
      <dsp:spPr>
        <a:xfrm>
          <a:off x="5913" y="1262304"/>
          <a:ext cx="1365310" cy="70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Plan changes for new release</a:t>
          </a:r>
          <a:endParaRPr lang="en-US" sz="1200" kern="1200" dirty="0"/>
        </a:p>
      </dsp:txBody>
      <dsp:txXfrm>
        <a:off x="5913" y="1262304"/>
        <a:ext cx="1365310" cy="471159"/>
      </dsp:txXfrm>
    </dsp:sp>
    <dsp:sp modelId="{EF55D191-6184-4FC5-A1EE-EE40C3871CBC}">
      <dsp:nvSpPr>
        <dsp:cNvPr id="0" name=""/>
        <dsp:cNvSpPr/>
      </dsp:nvSpPr>
      <dsp:spPr>
        <a:xfrm>
          <a:off x="304805" y="1928964"/>
          <a:ext cx="1365310" cy="157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Identify</a:t>
          </a:r>
          <a:r>
            <a:rPr lang="en-US" sz="1000" kern="1200" baseline="0" dirty="0" smtClean="0"/>
            <a:t> changes in Automated APIs from ”API development plan”</a:t>
          </a:r>
          <a:endParaRPr lang="en-US" sz="1000" kern="1200" dirty="0"/>
        </a:p>
      </dsp:txBody>
      <dsp:txXfrm>
        <a:off x="344794" y="1968953"/>
        <a:ext cx="1285332" cy="1496252"/>
      </dsp:txXfrm>
    </dsp:sp>
    <dsp:sp modelId="{4EA97A10-37C0-4B3C-8B4F-D8EC38CA2882}">
      <dsp:nvSpPr>
        <dsp:cNvPr id="0" name=""/>
        <dsp:cNvSpPr/>
      </dsp:nvSpPr>
      <dsp:spPr>
        <a:xfrm>
          <a:off x="1578199" y="1327923"/>
          <a:ext cx="438789" cy="3399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578199" y="1395907"/>
        <a:ext cx="336812" cy="203954"/>
      </dsp:txXfrm>
    </dsp:sp>
    <dsp:sp modelId="{BF6CABCE-7128-4164-A8E2-C63F200046FA}">
      <dsp:nvSpPr>
        <dsp:cNvPr id="0" name=""/>
        <dsp:cNvSpPr/>
      </dsp:nvSpPr>
      <dsp:spPr>
        <a:xfrm>
          <a:off x="2199127" y="1262304"/>
          <a:ext cx="1365310" cy="70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Estimations</a:t>
          </a:r>
          <a:endParaRPr lang="en-US" sz="1200" kern="1200" dirty="0"/>
        </a:p>
      </dsp:txBody>
      <dsp:txXfrm>
        <a:off x="2199127" y="1262304"/>
        <a:ext cx="1365310" cy="471159"/>
      </dsp:txXfrm>
    </dsp:sp>
    <dsp:sp modelId="{E093AD6A-EB1C-42E4-A6AD-6B5D3AB2CC63}">
      <dsp:nvSpPr>
        <dsp:cNvPr id="0" name=""/>
        <dsp:cNvSpPr/>
      </dsp:nvSpPr>
      <dsp:spPr>
        <a:xfrm>
          <a:off x="2590806" y="1928964"/>
          <a:ext cx="1365310" cy="157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Estimation for changes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Defining Timelines</a:t>
          </a:r>
          <a:endParaRPr lang="en-US" sz="1000" kern="1200" dirty="0"/>
        </a:p>
      </dsp:txBody>
      <dsp:txXfrm>
        <a:off x="2630795" y="1968953"/>
        <a:ext cx="1285332" cy="1496252"/>
      </dsp:txXfrm>
    </dsp:sp>
    <dsp:sp modelId="{E5159039-9105-4BF5-B177-6D63781006F6}">
      <dsp:nvSpPr>
        <dsp:cNvPr id="0" name=""/>
        <dsp:cNvSpPr/>
      </dsp:nvSpPr>
      <dsp:spPr>
        <a:xfrm>
          <a:off x="3771413" y="1327923"/>
          <a:ext cx="438789" cy="3399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3771413" y="1395907"/>
        <a:ext cx="336812" cy="203954"/>
      </dsp:txXfrm>
    </dsp:sp>
    <dsp:sp modelId="{0CB245B8-E71E-4370-AE9C-0CF3AED65F8F}">
      <dsp:nvSpPr>
        <dsp:cNvPr id="0" name=""/>
        <dsp:cNvSpPr/>
      </dsp:nvSpPr>
      <dsp:spPr>
        <a:xfrm>
          <a:off x="4392342" y="1262304"/>
          <a:ext cx="1365310" cy="70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Scenarios Identification</a:t>
          </a:r>
          <a:endParaRPr lang="en-US" sz="1200" kern="1200" dirty="0"/>
        </a:p>
      </dsp:txBody>
      <dsp:txXfrm>
        <a:off x="4392342" y="1262304"/>
        <a:ext cx="1365310" cy="471159"/>
      </dsp:txXfrm>
    </dsp:sp>
    <dsp:sp modelId="{203FCB76-5C82-4F15-8888-F3D7D17BB17C}">
      <dsp:nvSpPr>
        <dsp:cNvPr id="0" name=""/>
        <dsp:cNvSpPr/>
      </dsp:nvSpPr>
      <dsp:spPr>
        <a:xfrm>
          <a:off x="4759746" y="1928964"/>
          <a:ext cx="1365310" cy="157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Analyzing IFs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Query resolution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Scenarios creation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Scenarios review</a:t>
          </a:r>
          <a:endParaRPr lang="en-US" sz="1000" kern="1200" dirty="0"/>
        </a:p>
      </dsp:txBody>
      <dsp:txXfrm>
        <a:off x="4799735" y="1968953"/>
        <a:ext cx="1285332" cy="1496252"/>
      </dsp:txXfrm>
    </dsp:sp>
    <dsp:sp modelId="{B5D261A3-6DF2-4950-BBD8-292B85683288}">
      <dsp:nvSpPr>
        <dsp:cNvPr id="0" name=""/>
        <dsp:cNvSpPr/>
      </dsp:nvSpPr>
      <dsp:spPr>
        <a:xfrm>
          <a:off x="5964628" y="1327923"/>
          <a:ext cx="438789" cy="3399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964628" y="1395907"/>
        <a:ext cx="336812" cy="203954"/>
      </dsp:txXfrm>
    </dsp:sp>
    <dsp:sp modelId="{C32BE188-7E4D-4195-AD9C-A05F61FF2420}">
      <dsp:nvSpPr>
        <dsp:cNvPr id="0" name=""/>
        <dsp:cNvSpPr/>
      </dsp:nvSpPr>
      <dsp:spPr>
        <a:xfrm>
          <a:off x="6585556" y="1262304"/>
          <a:ext cx="1365310" cy="70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Script creation /modification and execution</a:t>
          </a:r>
          <a:endParaRPr lang="en-US" sz="1200" kern="1200" dirty="0"/>
        </a:p>
      </dsp:txBody>
      <dsp:txXfrm>
        <a:off x="6585556" y="1262304"/>
        <a:ext cx="1365310" cy="471159"/>
      </dsp:txXfrm>
    </dsp:sp>
    <dsp:sp modelId="{441E4CEF-5145-4409-B164-794DB0C3C344}">
      <dsp:nvSpPr>
        <dsp:cNvPr id="0" name=""/>
        <dsp:cNvSpPr/>
      </dsp:nvSpPr>
      <dsp:spPr>
        <a:xfrm>
          <a:off x="6801732" y="1928964"/>
          <a:ext cx="1504066" cy="157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Decide automation approach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Test script creation/modification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Defect logging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Test script review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Upload project to GIT</a:t>
          </a:r>
          <a:endParaRPr lang="en-US" sz="1000" kern="1200" dirty="0"/>
        </a:p>
      </dsp:txBody>
      <dsp:txXfrm>
        <a:off x="6845785" y="1973017"/>
        <a:ext cx="1415960" cy="1488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763C9-FA89-4F28-9D39-585E5755A310}">
      <dsp:nvSpPr>
        <dsp:cNvPr id="0" name=""/>
        <dsp:cNvSpPr/>
      </dsp:nvSpPr>
      <dsp:spPr>
        <a:xfrm>
          <a:off x="0" y="997939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77551-5D1A-4539-85A4-25214DEC174E}">
      <dsp:nvSpPr>
        <dsp:cNvPr id="0" name=""/>
        <dsp:cNvSpPr/>
      </dsp:nvSpPr>
      <dsp:spPr>
        <a:xfrm>
          <a:off x="405319" y="833967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Increased stability for all </a:t>
          </a:r>
          <a:r>
            <a:rPr lang="en-US" sz="1300" kern="1200" dirty="0" smtClean="0"/>
            <a:t> </a:t>
          </a:r>
          <a:r>
            <a:rPr lang="en-US" sz="1300" kern="1200" dirty="0" smtClean="0"/>
            <a:t>automated APIs.</a:t>
          </a:r>
          <a:endParaRPr lang="en-US" sz="1300" kern="1200" dirty="0"/>
        </a:p>
      </dsp:txBody>
      <dsp:txXfrm>
        <a:off x="424053" y="852701"/>
        <a:ext cx="5296532" cy="346292"/>
      </dsp:txXfrm>
    </dsp:sp>
    <dsp:sp modelId="{2BF39E99-1118-4727-82DC-6F28FF831631}">
      <dsp:nvSpPr>
        <dsp:cNvPr id="0" name=""/>
        <dsp:cNvSpPr/>
      </dsp:nvSpPr>
      <dsp:spPr>
        <a:xfrm>
          <a:off x="0" y="1587619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90682-6E45-4557-AFE1-63C6868E6F01}">
      <dsp:nvSpPr>
        <dsp:cNvPr id="0" name=""/>
        <dsp:cNvSpPr/>
      </dsp:nvSpPr>
      <dsp:spPr>
        <a:xfrm>
          <a:off x="381000" y="1395740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Major and Critical defects for product API were found during API testing.</a:t>
          </a:r>
        </a:p>
      </dsp:txBody>
      <dsp:txXfrm>
        <a:off x="399734" y="1414474"/>
        <a:ext cx="5296532" cy="346292"/>
      </dsp:txXfrm>
    </dsp:sp>
    <dsp:sp modelId="{27DB9433-9E7C-491B-AB0F-C813B1B8B247}">
      <dsp:nvSpPr>
        <dsp:cNvPr id="0" name=""/>
        <dsp:cNvSpPr/>
      </dsp:nvSpPr>
      <dsp:spPr>
        <a:xfrm>
          <a:off x="0" y="2177300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9FE73-97F8-4789-8022-03A716580856}">
      <dsp:nvSpPr>
        <dsp:cNvPr id="0" name=""/>
        <dsp:cNvSpPr/>
      </dsp:nvSpPr>
      <dsp:spPr>
        <a:xfrm>
          <a:off x="381000" y="1985420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Appreciations from Dev Leads for quality deliverables.</a:t>
          </a:r>
          <a:endParaRPr lang="en-US" sz="1300" kern="1200" dirty="0"/>
        </a:p>
      </dsp:txBody>
      <dsp:txXfrm>
        <a:off x="399734" y="2004154"/>
        <a:ext cx="5296532" cy="346292"/>
      </dsp:txXfrm>
    </dsp:sp>
    <dsp:sp modelId="{AAE3F69F-548D-46C9-B84A-AC80C6EE5D43}">
      <dsp:nvSpPr>
        <dsp:cNvPr id="0" name=""/>
        <dsp:cNvSpPr/>
      </dsp:nvSpPr>
      <dsp:spPr>
        <a:xfrm>
          <a:off x="0" y="2766980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DC0-1ABB-4E15-A718-1D638A877E8A}">
      <dsp:nvSpPr>
        <dsp:cNvPr id="0" name=""/>
        <dsp:cNvSpPr/>
      </dsp:nvSpPr>
      <dsp:spPr>
        <a:xfrm>
          <a:off x="381000" y="2575100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Created </a:t>
          </a:r>
          <a:r>
            <a:rPr lang="en-US" sz="1300" kern="1200" dirty="0" smtClean="0"/>
            <a:t>generic RATA </a:t>
          </a:r>
          <a:r>
            <a:rPr lang="en-US" sz="1300" kern="1200" dirty="0" smtClean="0"/>
            <a:t>framework.</a:t>
          </a:r>
          <a:endParaRPr lang="en-US" sz="1300" kern="1200" dirty="0"/>
        </a:p>
      </dsp:txBody>
      <dsp:txXfrm>
        <a:off x="399734" y="2593834"/>
        <a:ext cx="5296532" cy="346292"/>
      </dsp:txXfrm>
    </dsp:sp>
    <dsp:sp modelId="{A7ACF123-B167-4B96-B7D2-3B35651188DC}">
      <dsp:nvSpPr>
        <dsp:cNvPr id="0" name=""/>
        <dsp:cNvSpPr/>
      </dsp:nvSpPr>
      <dsp:spPr>
        <a:xfrm>
          <a:off x="0" y="3356660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33AEF-F115-4FDA-9CC8-35F845EA2F19}">
      <dsp:nvSpPr>
        <dsp:cNvPr id="0" name=""/>
        <dsp:cNvSpPr/>
      </dsp:nvSpPr>
      <dsp:spPr>
        <a:xfrm>
          <a:off x="381000" y="3164780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Integration of APIs with Jenkins for CI(Continuous Integration).</a:t>
          </a:r>
          <a:endParaRPr lang="en-US" sz="1300" kern="1200" dirty="0"/>
        </a:p>
      </dsp:txBody>
      <dsp:txXfrm>
        <a:off x="399734" y="3183514"/>
        <a:ext cx="5296532" cy="346292"/>
      </dsp:txXfrm>
    </dsp:sp>
    <dsp:sp modelId="{A01500CD-9F8A-4CC7-A4A0-575E34B15473}">
      <dsp:nvSpPr>
        <dsp:cNvPr id="0" name=""/>
        <dsp:cNvSpPr/>
      </dsp:nvSpPr>
      <dsp:spPr>
        <a:xfrm>
          <a:off x="0" y="3946340"/>
          <a:ext cx="7620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1ADAB-7EE8-4E84-950F-7A6FF4EFC570}">
      <dsp:nvSpPr>
        <dsp:cNvPr id="0" name=""/>
        <dsp:cNvSpPr/>
      </dsp:nvSpPr>
      <dsp:spPr>
        <a:xfrm>
          <a:off x="381000" y="3754460"/>
          <a:ext cx="533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Improved API Specifications.</a:t>
          </a:r>
          <a:endParaRPr lang="en-US" sz="1300" kern="1200" dirty="0"/>
        </a:p>
      </dsp:txBody>
      <dsp:txXfrm>
        <a:off x="399734" y="3773194"/>
        <a:ext cx="529653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7C2C4-C929-490C-8E1B-5AFAB3EB77F1}">
      <dsp:nvSpPr>
        <dsp:cNvPr id="0" name=""/>
        <dsp:cNvSpPr/>
      </dsp:nvSpPr>
      <dsp:spPr>
        <a:xfrm>
          <a:off x="0" y="222123"/>
          <a:ext cx="7620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C1D0-F61F-4173-8627-07D35410FAC9}">
      <dsp:nvSpPr>
        <dsp:cNvPr id="0" name=""/>
        <dsp:cNvSpPr/>
      </dsp:nvSpPr>
      <dsp:spPr>
        <a:xfrm>
          <a:off x="381000" y="7231"/>
          <a:ext cx="5334000" cy="820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API requirements are sometimes not up to date.</a:t>
          </a:r>
          <a:endParaRPr lang="en-US" sz="1300" kern="1200" dirty="0"/>
        </a:p>
      </dsp:txBody>
      <dsp:txXfrm>
        <a:off x="421032" y="47263"/>
        <a:ext cx="5253936" cy="739988"/>
      </dsp:txXfrm>
    </dsp:sp>
    <dsp:sp modelId="{01BED2DE-C028-4B70-9017-27DA0E81565C}">
      <dsp:nvSpPr>
        <dsp:cNvPr id="0" name=""/>
        <dsp:cNvSpPr/>
      </dsp:nvSpPr>
      <dsp:spPr>
        <a:xfrm>
          <a:off x="0" y="1793404"/>
          <a:ext cx="7620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23196-5D7F-4AA5-B3A5-BD08408C4C9C}">
      <dsp:nvSpPr>
        <dsp:cNvPr id="0" name=""/>
        <dsp:cNvSpPr/>
      </dsp:nvSpPr>
      <dsp:spPr>
        <a:xfrm>
          <a:off x="381000" y="1476723"/>
          <a:ext cx="5334000" cy="92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Scope of validation testing in UI and API is not clear in specifications.</a:t>
          </a:r>
          <a:endParaRPr lang="en-US" sz="1300" kern="1200" dirty="0"/>
        </a:p>
      </dsp:txBody>
      <dsp:txXfrm>
        <a:off x="426001" y="1521724"/>
        <a:ext cx="5243998" cy="831838"/>
      </dsp:txXfrm>
    </dsp:sp>
    <dsp:sp modelId="{BA8F9827-95F8-4D6D-9C2B-00AEAD1D5576}">
      <dsp:nvSpPr>
        <dsp:cNvPr id="0" name=""/>
        <dsp:cNvSpPr/>
      </dsp:nvSpPr>
      <dsp:spPr>
        <a:xfrm>
          <a:off x="0" y="3226768"/>
          <a:ext cx="7620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1355-4E12-4F6F-8A59-6BA403532934}">
      <dsp:nvSpPr>
        <dsp:cNvPr id="0" name=""/>
        <dsp:cNvSpPr/>
      </dsp:nvSpPr>
      <dsp:spPr>
        <a:xfrm>
          <a:off x="381000" y="3048004"/>
          <a:ext cx="5334000" cy="783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Endpoint identification through UI logs.</a:t>
          </a:r>
          <a:endParaRPr lang="en-US" sz="1300" kern="1200" dirty="0"/>
        </a:p>
      </dsp:txBody>
      <dsp:txXfrm>
        <a:off x="419268" y="3086272"/>
        <a:ext cx="5257464" cy="7073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DFEA-967B-4DE4-8C21-3C3865E10646}">
      <dsp:nvSpPr>
        <dsp:cNvPr id="0" name=""/>
        <dsp:cNvSpPr/>
      </dsp:nvSpPr>
      <dsp:spPr>
        <a:xfrm>
          <a:off x="0" y="234405"/>
          <a:ext cx="7848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35B1F-0E15-4378-BCC5-8CD4ADB700F8}">
      <dsp:nvSpPr>
        <dsp:cNvPr id="0" name=""/>
        <dsp:cNvSpPr/>
      </dsp:nvSpPr>
      <dsp:spPr>
        <a:xfrm>
          <a:off x="392430" y="12415"/>
          <a:ext cx="5494020" cy="797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API specifications should be more clearly written.</a:t>
          </a:r>
          <a:endParaRPr lang="en-US" sz="1200" kern="1200" dirty="0"/>
        </a:p>
      </dsp:txBody>
      <dsp:txXfrm>
        <a:off x="431367" y="51352"/>
        <a:ext cx="5416146" cy="719755"/>
      </dsp:txXfrm>
    </dsp:sp>
    <dsp:sp modelId="{EECB9668-AFDC-47C4-8BF9-13BAD20975CB}">
      <dsp:nvSpPr>
        <dsp:cNvPr id="0" name=""/>
        <dsp:cNvSpPr/>
      </dsp:nvSpPr>
      <dsp:spPr>
        <a:xfrm>
          <a:off x="0" y="1846134"/>
          <a:ext cx="7848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E1517-7F90-430D-9BAF-B1739C0D5DDB}">
      <dsp:nvSpPr>
        <dsp:cNvPr id="0" name=""/>
        <dsp:cNvSpPr/>
      </dsp:nvSpPr>
      <dsp:spPr>
        <a:xfrm>
          <a:off x="392430" y="1427805"/>
          <a:ext cx="5494020" cy="993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 API’s which are not used any further, their related specs should be properly updated or can be removed under one section named “deprecated”.</a:t>
          </a:r>
          <a:endParaRPr lang="en-US" sz="1200" kern="1200" dirty="0"/>
        </a:p>
      </dsp:txBody>
      <dsp:txXfrm>
        <a:off x="440952" y="1476327"/>
        <a:ext cx="5396976" cy="896925"/>
      </dsp:txXfrm>
    </dsp:sp>
    <dsp:sp modelId="{BC244D91-F715-4112-BC9D-30B7F9D0F0A7}">
      <dsp:nvSpPr>
        <dsp:cNvPr id="0" name=""/>
        <dsp:cNvSpPr/>
      </dsp:nvSpPr>
      <dsp:spPr>
        <a:xfrm>
          <a:off x="0" y="3322784"/>
          <a:ext cx="7848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C42D3-C1FA-418A-8943-E88A2C46C395}">
      <dsp:nvSpPr>
        <dsp:cNvPr id="0" name=""/>
        <dsp:cNvSpPr/>
      </dsp:nvSpPr>
      <dsp:spPr>
        <a:xfrm>
          <a:off x="392430" y="3039534"/>
          <a:ext cx="5494020" cy="858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Validations which are done at API level and which are covered at UI level should be clearly mentioned for better reference.</a:t>
          </a:r>
          <a:endParaRPr lang="en-US" sz="1200" kern="1200" dirty="0"/>
        </a:p>
      </dsp:txBody>
      <dsp:txXfrm>
        <a:off x="434358" y="3081462"/>
        <a:ext cx="5410164" cy="77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02FBD-1E04-4144-96D8-A54579A630A5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0B85D-80FB-45D7-A686-4110AE15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0B85D-80FB-45D7-A686-4110AE158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2012.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093F46-2586-40D8-ACD6-A22DBE833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3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E6A3F7-5A3B-4074-99C2-224003DE9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D2AF-5299-437E-8978-F6161C7351BF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1E34-2DB6-4949-A3BA-B110A18B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25"/>
              </a:spcBef>
            </a:pPr>
            <a:r>
              <a:rPr lang="en-US" dirty="0"/>
              <a:t>RMSg API Testing Automation (RATA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9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bheemasenr\Downloads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50" y="17526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ammadaz\Desktop\Grout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49492"/>
              </p:ext>
            </p:extLst>
          </p:nvPr>
        </p:nvGraphicFramePr>
        <p:xfrm>
          <a:off x="1752600" y="3276600"/>
          <a:ext cx="579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094"/>
                <a:gridCol w="252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Tools/Languages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API automation testing tool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SoapUI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Scripting language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Groovy/JavaScript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Continuous Integration tool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SCM tool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Process management tool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Kanban 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7800" y="2057400"/>
            <a:ext cx="42980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Automate </a:t>
            </a:r>
            <a:r>
              <a:rPr lang="en-US" sz="2000" dirty="0" smtClean="0">
                <a:cs typeface="Arial" pitchFamily="34" charset="0"/>
              </a:rPr>
              <a:t>internal </a:t>
            </a:r>
            <a:r>
              <a:rPr lang="en-US" sz="2000" dirty="0" err="1">
                <a:cs typeface="Arial" pitchFamily="34" charset="0"/>
              </a:rPr>
              <a:t>RMSg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Tools and technologies used in RATA: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RATA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7128472"/>
              </p:ext>
            </p:extLst>
          </p:nvPr>
        </p:nvGraphicFramePr>
        <p:xfrm>
          <a:off x="1524000" y="1676400"/>
          <a:ext cx="7010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7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Team Structure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3413715"/>
              </p:ext>
            </p:extLst>
          </p:nvPr>
        </p:nvGraphicFramePr>
        <p:xfrm>
          <a:off x="228600" y="1600200"/>
          <a:ext cx="922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1828800" y="2133600"/>
            <a:ext cx="2133600" cy="609600"/>
          </a:xfrm>
          <a:prstGeom prst="bentConnector3">
            <a:avLst>
              <a:gd name="adj1" fmla="val 101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Cycle (As per defined Milestone)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5332868"/>
              </p:ext>
            </p:extLst>
          </p:nvPr>
        </p:nvGraphicFramePr>
        <p:xfrm>
          <a:off x="228600" y="1524000"/>
          <a:ext cx="8458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4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RATA Cycle </a:t>
            </a:r>
            <a:r>
              <a:rPr lang="en-US" dirty="0" smtClean="0"/>
              <a:t>(</a:t>
            </a:r>
            <a:r>
              <a:rPr lang="en-US" dirty="0"/>
              <a:t>As per </a:t>
            </a:r>
            <a:r>
              <a:rPr lang="en-US" dirty="0" smtClean="0"/>
              <a:t>Release Changes)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49274075"/>
              </p:ext>
            </p:extLst>
          </p:nvPr>
        </p:nvGraphicFramePr>
        <p:xfrm>
          <a:off x="533400" y="13716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864716"/>
              </p:ext>
            </p:extLst>
          </p:nvPr>
        </p:nvGraphicFramePr>
        <p:xfrm>
          <a:off x="914400" y="1295400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5554315"/>
              </p:ext>
            </p:extLst>
          </p:nvPr>
        </p:nvGraphicFramePr>
        <p:xfrm>
          <a:off x="838200" y="1752600"/>
          <a:ext cx="7620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0829" y="838200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Suggestions</a:t>
            </a:r>
            <a:endParaRPr lang="en-US" sz="28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20936314"/>
              </p:ext>
            </p:extLst>
          </p:nvPr>
        </p:nvGraphicFramePr>
        <p:xfrm>
          <a:off x="990600" y="1981200"/>
          <a:ext cx="7848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3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423</Words>
  <Application>Microsoft Office PowerPoint</Application>
  <PresentationFormat>On-screen Show (4:3)</PresentationFormat>
  <Paragraphs>95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RMSg API Testing Automation (RATA)</vt:lpstr>
      <vt:lpstr>Introduction to RATA</vt:lpstr>
      <vt:lpstr>Purpose of RATA</vt:lpstr>
      <vt:lpstr>RATA Team Structure</vt:lpstr>
      <vt:lpstr>RATA Cycle (As per defined Milestone)</vt:lpstr>
      <vt:lpstr>RATA Cycle (As per Release Changes)</vt:lpstr>
      <vt:lpstr>Achievements</vt:lpstr>
      <vt:lpstr>Challenges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RMSg API Testing Automation (RATA)</dc:title>
  <dc:creator>Mohammad Shariq Azam</dc:creator>
  <cp:lastModifiedBy>Bheemasen Rattihalli</cp:lastModifiedBy>
  <cp:revision>83</cp:revision>
  <dcterms:created xsi:type="dcterms:W3CDTF">2014-09-23T06:21:44Z</dcterms:created>
  <dcterms:modified xsi:type="dcterms:W3CDTF">2014-09-26T11:58:41Z</dcterms:modified>
</cp:coreProperties>
</file>