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67" r:id="rId16"/>
    <p:sldId id="273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DEF8-A8F6-4C94-83F5-E382ED19CFBD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4A6-0A2F-446C-9E40-41FA50F4A34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DEF8-A8F6-4C94-83F5-E382ED19CFBD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4A6-0A2F-446C-9E40-41FA50F4A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7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DEF8-A8F6-4C94-83F5-E382ED19CFBD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4A6-0A2F-446C-9E40-41FA50F4A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4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DEF8-A8F6-4C94-83F5-E382ED19CFBD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4A6-0A2F-446C-9E40-41FA50F4A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DEF8-A8F6-4C94-83F5-E382ED19CFBD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4A6-0A2F-446C-9E40-41FA50F4A34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DEF8-A8F6-4C94-83F5-E382ED19CFBD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4A6-0A2F-446C-9E40-41FA50F4A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09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DEF8-A8F6-4C94-83F5-E382ED19CFBD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4A6-0A2F-446C-9E40-41FA50F4A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DEF8-A8F6-4C94-83F5-E382ED19CFBD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4A6-0A2F-446C-9E40-41FA50F4A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73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DEF8-A8F6-4C94-83F5-E382ED19CFBD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4A6-0A2F-446C-9E40-41FA50F4A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8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99DEF8-A8F6-4C94-83F5-E382ED19CFBD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804A6-0A2F-446C-9E40-41FA50F4A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DEF8-A8F6-4C94-83F5-E382ED19CFBD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4A6-0A2F-446C-9E40-41FA50F4A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0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99DEF8-A8F6-4C94-83F5-E382ED19CFBD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E804A6-0A2F-446C-9E40-41FA50F4A34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2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1FD5-DBC0-E93A-190B-0107D315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210" y="1726783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Android Boot-Up Sequence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99906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761BBD-284C-35E9-BE9E-5C15F1EE4A8A}"/>
              </a:ext>
            </a:extLst>
          </p:cNvPr>
          <p:cNvSpPr txBox="1"/>
          <p:nvPr/>
        </p:nvSpPr>
        <p:spPr>
          <a:xfrm>
            <a:off x="427065" y="334414"/>
            <a:ext cx="10842915" cy="5625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init process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First process or Root of all processes.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It is a program to initialize the elements of the Android system. 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init process has two responsibilities</a:t>
            </a:r>
            <a:r>
              <a:rPr lang="en-IN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1. Creates many directories like /sys, /dev or /proc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     2. Runs init.rc script. 	</a:t>
            </a:r>
            <a:r>
              <a:rPr lang="en-IN" sz="24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the generic initialization instructions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14800" lvl="4" algn="just">
              <a:lnSpc>
                <a:spcPct val="107000"/>
              </a:lnSpc>
            </a:pPr>
            <a:r>
              <a:rPr lang="en-IN" sz="24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Starts Native Daemons : usdb, rild, adbd etc.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14800" lvl="4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Start Zygote Process </a:t>
            </a:r>
            <a:r>
              <a:rPr lang="en-IN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  this stage, you can finally see the Android logo in your screen</a:t>
            </a:r>
            <a:r>
              <a:rPr lang="en-IN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PID for init process = 1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14B20-5A91-A539-951D-A771DB2F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8" y="674371"/>
            <a:ext cx="11365572" cy="541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4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896FF1-1C1E-ECDD-97D4-B943CD19CB67}"/>
              </a:ext>
            </a:extLst>
          </p:cNvPr>
          <p:cNvSpPr txBox="1"/>
          <p:nvPr/>
        </p:nvSpPr>
        <p:spPr>
          <a:xfrm>
            <a:off x="259426" y="297999"/>
            <a:ext cx="11604914" cy="5715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5: Zygote and DVM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It is VM process in Android that starts at System boot and handles the forking of each new application process. 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Each new Zygote process is a child of the original Zygote process and includes a VM.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When the command app_process launches the Zygote , the first VM instance is created. The VM then calls  Zygote’s  main () function.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Zygote forks itself to form a base for other Applications and the application is then bound to the thread of this process. Thus each application runs in its own Linux process, with its own thread.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5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BC769-35A0-D69B-BE5E-0F1A33DA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0" y="2446020"/>
            <a:ext cx="8828339" cy="3895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072F93-7727-4341-425F-082E61548537}"/>
              </a:ext>
            </a:extLst>
          </p:cNvPr>
          <p:cNvSpPr txBox="1"/>
          <p:nvPr/>
        </p:nvSpPr>
        <p:spPr>
          <a:xfrm>
            <a:off x="517590" y="1201901"/>
            <a:ext cx="11674410" cy="902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Load Zygote Init class: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&lt;androidsource&gt;/frameworks/base/core/java/com/android/internal/os/ZygoteInit.java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3ACE7-E5E4-BD1E-03ED-70AA45F99AF6}"/>
              </a:ext>
            </a:extLst>
          </p:cNvPr>
          <p:cNvSpPr txBox="1"/>
          <p:nvPr/>
        </p:nvSpPr>
        <p:spPr>
          <a:xfrm>
            <a:off x="517590" y="11430"/>
            <a:ext cx="9068370" cy="1054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Zygote and Dalvik VM is written in Java.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22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he Android OS has a system called “Zygote”.  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2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137C3-A962-0763-96E5-3872346F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1361786"/>
            <a:ext cx="898332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3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4DCFB4-23A5-93D7-A676-E2BB648EE28E}"/>
              </a:ext>
            </a:extLst>
          </p:cNvPr>
          <p:cNvSpPr txBox="1"/>
          <p:nvPr/>
        </p:nvSpPr>
        <p:spPr>
          <a:xfrm>
            <a:off x="431222" y="488704"/>
            <a:ext cx="10806546" cy="474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6: System service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Zygote launches the System Server.  The Zygote forks a new process to launch the system services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server is started as soon as Dalvik is initialized and running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SystemServer contains many services such as Activity manager, Package manager, Window manager etc.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spc="-5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Then the native init method that will set up native services is called.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2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41F7A3-8638-CC92-D89B-0344CFD41620}"/>
              </a:ext>
            </a:extLst>
          </p:cNvPr>
          <p:cNvSpPr txBox="1"/>
          <p:nvPr/>
        </p:nvSpPr>
        <p:spPr>
          <a:xfrm>
            <a:off x="413861" y="341216"/>
            <a:ext cx="11021378" cy="5122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And more…</a:t>
            </a:r>
          </a:p>
          <a:p>
            <a:pPr lvl="0">
              <a:lnSpc>
                <a:spcPct val="150000"/>
              </a:lnSpc>
            </a:pPr>
            <a:endParaRPr lang="en-IN" sz="2400" dirty="0"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After setting-up the native services it creates the server thread. this thread will start the remaining services in system as according to necessary.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Each service is running in a separate Dalvik thread in the SystemServer process .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Once system services up and running in Memory, Android has Completed boot process. After "ACTION_BOOT_COMPLETED" standard broadcast action will fire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2776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C70878-79B5-341D-D39A-7ADD23E2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568036"/>
            <a:ext cx="7190509" cy="50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9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E4399B-CAA7-4BB8-13BB-8EDCDBB77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" y="400050"/>
            <a:ext cx="10160000" cy="56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9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8CB656-4B1D-4B33-84CA-2340A2028450}"/>
              </a:ext>
            </a:extLst>
          </p:cNvPr>
          <p:cNvSpPr txBox="1"/>
          <p:nvPr/>
        </p:nvSpPr>
        <p:spPr>
          <a:xfrm>
            <a:off x="2207419" y="1312766"/>
            <a:ext cx="7777162" cy="2926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8800" b="1" i="1" dirty="0">
                <a:solidFill>
                  <a:schemeClr val="accent2"/>
                </a:solidFill>
              </a:rPr>
              <a:t>Thank</a:t>
            </a:r>
          </a:p>
          <a:p>
            <a:pPr lvl="0">
              <a:lnSpc>
                <a:spcPct val="107000"/>
              </a:lnSpc>
            </a:pPr>
            <a:r>
              <a:rPr lang="en-US" sz="8800" b="1" i="1" dirty="0">
                <a:solidFill>
                  <a:schemeClr val="accent2"/>
                </a:solidFill>
              </a:rPr>
              <a:t>							You !!!</a:t>
            </a:r>
            <a:endParaRPr lang="en-IN" sz="88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5C41B-E530-B0AF-C5A9-C730B4F4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249382"/>
            <a:ext cx="7821116" cy="62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1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CE089A-1986-1093-A824-FCF1639E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32" y="0"/>
            <a:ext cx="9750759" cy="628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6EF446-6709-3E9C-D4C7-09A4B85DF3D9}"/>
              </a:ext>
            </a:extLst>
          </p:cNvPr>
          <p:cNvSpPr txBox="1"/>
          <p:nvPr/>
        </p:nvSpPr>
        <p:spPr>
          <a:xfrm>
            <a:off x="429490" y="429402"/>
            <a:ext cx="10474037" cy="1355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 Booting Sequence</a:t>
            </a:r>
            <a:endParaRPr lang="en-IN" sz="40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3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Switching OFF the power and switch ON it again</a:t>
            </a:r>
            <a:r>
              <a:rPr lang="en-IN" sz="32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49B25-4FD2-316F-77B5-DE5B528D8325}"/>
              </a:ext>
            </a:extLst>
          </p:cNvPr>
          <p:cNvSpPr txBox="1"/>
          <p:nvPr/>
        </p:nvSpPr>
        <p:spPr>
          <a:xfrm>
            <a:off x="720435" y="2484094"/>
            <a:ext cx="10931238" cy="2349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Boot ROM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3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Press the power button, the Boot ROM code starts executing from a pre-defined location which is hardwired in ROM. </a:t>
            </a: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30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3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oads the Bootloader into RAM and starts executing</a:t>
            </a: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83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C8B183-9A6B-C89C-FE80-6673A98E85D2}"/>
              </a:ext>
            </a:extLst>
          </p:cNvPr>
          <p:cNvSpPr txBox="1"/>
          <p:nvPr/>
        </p:nvSpPr>
        <p:spPr>
          <a:xfrm>
            <a:off x="512618" y="292677"/>
            <a:ext cx="11166764" cy="5120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Bootloader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first small program and </a:t>
            </a: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responsible for bringing up the kernel on a device</a:t>
            </a: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Hardware specific and it is NOT part of the Android specific (Android OS).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Tell a device how to start-up and find System Kernel. </a:t>
            </a: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bootloader is the place where manufacturer puts their locks and restrictions. </a:t>
            </a: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It is highly secured coz it figures out where the kernel image is to be loaded from.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1693C3-B2F1-6E7D-C9E6-3CA4CCA52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82" y="314239"/>
            <a:ext cx="11236036" cy="389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Bootloader executes in two stages. </a:t>
            </a:r>
            <a:endParaRPr lang="en-US" altLang="en-US" sz="2800" dirty="0"/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First Stage     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8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 detects external RAM and loads a program. 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Provide support for loading Recovery image to the System flash.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Load the boot images, 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boot.img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vendor_boot.img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init_boot.img etc.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6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AD5BED-F083-BDD0-F47C-9A8957C3A37D}"/>
              </a:ext>
            </a:extLst>
          </p:cNvPr>
          <p:cNvSpPr txBox="1"/>
          <p:nvPr/>
        </p:nvSpPr>
        <p:spPr>
          <a:xfrm>
            <a:off x="457200" y="683248"/>
            <a:ext cx="10903527" cy="4446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Second Stage    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Bootloader loads Kernel from Boot-partition. </a:t>
            </a:r>
          </a:p>
          <a:p>
            <a:pPr marL="1143000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8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etups the System files, Network, Memory, etc. which requires to run kernel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</a:p>
          <a:p>
            <a:pPr marL="685800" indent="457200" algn="just">
              <a:lnSpc>
                <a:spcPct val="107000"/>
              </a:lnSpc>
            </a:pPr>
            <a:endParaRPr lang="en-IN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457200" algn="just">
              <a:lnSpc>
                <a:spcPct val="107000"/>
              </a:lnSpc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Android devices include several partitions that serve different functions in the boot process. </a:t>
            </a: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different Boot partitions: Cache, Misc., UserData, Boot, System, etc.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C7779-E8EA-0693-3EA3-B207A71E8D30}"/>
              </a:ext>
            </a:extLst>
          </p:cNvPr>
          <p:cNvSpPr txBox="1"/>
          <p:nvPr/>
        </p:nvSpPr>
        <p:spPr>
          <a:xfrm>
            <a:off x="900544" y="5430595"/>
            <a:ext cx="9462655" cy="531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&lt;android source&gt;/bootable/bootloader/legacy/usbloader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8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7ADC99-AFA4-8F0B-F998-5D287675A3F7}"/>
              </a:ext>
            </a:extLst>
          </p:cNvPr>
          <p:cNvSpPr txBox="1"/>
          <p:nvPr/>
        </p:nvSpPr>
        <p:spPr>
          <a:xfrm>
            <a:off x="415637" y="248642"/>
            <a:ext cx="609600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Kernel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4B6AD-6F3A-F3A0-A217-4EED1A727A25}"/>
              </a:ext>
            </a:extLst>
          </p:cNvPr>
          <p:cNvSpPr txBox="1"/>
          <p:nvPr/>
        </p:nvSpPr>
        <p:spPr>
          <a:xfrm>
            <a:off x="415637" y="1194124"/>
            <a:ext cx="11069781" cy="211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Android kernel starts in a similar way as the Linux kernel.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Once kernel Boots, it starts to setup Cache, Protected memory, Scheduling, loads Drivers, starts kernel daemons.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it looks for “init” in the system files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2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BBD897-C100-10D1-8686-2069D0F4B9C5}"/>
              </a:ext>
            </a:extLst>
          </p:cNvPr>
          <p:cNvSpPr txBox="1"/>
          <p:nvPr/>
        </p:nvSpPr>
        <p:spPr>
          <a:xfrm>
            <a:off x="224790" y="382133"/>
            <a:ext cx="11822430" cy="524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Binder (IPC) </a:t>
            </a:r>
            <a:r>
              <a:rPr lang="en-IN" sz="2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Interprocess Communication Mechanism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Ashmem    </a:t>
            </a:r>
            <a:r>
              <a:rPr lang="en-IN" sz="2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"Android Shared Memory".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Pmem   		</a:t>
            </a:r>
            <a:r>
              <a:rPr lang="en-IN" sz="2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"Process memory allocator" (memory shared between 					userspace and kernel drivers.)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Logger        </a:t>
            </a:r>
            <a:r>
              <a:rPr lang="en-IN" sz="2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support for the logcat command.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wake locks </a:t>
            </a:r>
            <a:r>
              <a:rPr lang="en-IN" sz="2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It is used to make efficient use of power 										management.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oom handling (OutOfMemory Error)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It kills processes as available 						memory becomes low.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alarm manager  </a:t>
            </a:r>
            <a:r>
              <a:rPr lang="en-IN" sz="2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It lets user space tell the kernel when it would like 						to wake up.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683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817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Roboto</vt:lpstr>
      <vt:lpstr>Symbol</vt:lpstr>
      <vt:lpstr>Times New Roman</vt:lpstr>
      <vt:lpstr>Wingdings</vt:lpstr>
      <vt:lpstr>Retrospect</vt:lpstr>
      <vt:lpstr>Android Boot-Up Sequence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Boot-Up Sequence</dc:title>
  <dc:creator>Admin</dc:creator>
  <cp:lastModifiedBy>Admin</cp:lastModifiedBy>
  <cp:revision>3</cp:revision>
  <dcterms:created xsi:type="dcterms:W3CDTF">2022-12-21T10:10:12Z</dcterms:created>
  <dcterms:modified xsi:type="dcterms:W3CDTF">2022-12-22T05:12:12Z</dcterms:modified>
</cp:coreProperties>
</file>