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0" r:id="rId2"/>
    <p:sldId id="262" r:id="rId3"/>
    <p:sldId id="261" r:id="rId4"/>
    <p:sldId id="256" r:id="rId5"/>
    <p:sldId id="257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E77D-0060-445D-8EAB-8B284D4FD90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4BDDB-8B1C-4B70-B0DD-AE015078A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4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1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65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010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9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882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32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77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62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0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45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3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54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2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87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10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FF74-B65E-45A3-A899-3155B0337B7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28828-4F41-4F41-8599-5EFB60772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90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C229-5CFC-F791-752F-C7583BBA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83" y="292418"/>
            <a:ext cx="5947611" cy="10499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Introduction to AIDL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12E6A-1DED-9949-980D-E0DC27CB7D26}"/>
              </a:ext>
            </a:extLst>
          </p:cNvPr>
          <p:cNvSpPr txBox="1"/>
          <p:nvPr/>
        </p:nvSpPr>
        <p:spPr>
          <a:xfrm>
            <a:off x="838200" y="1455950"/>
            <a:ext cx="7644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Android Interface Definition Language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78FAC-D18B-92AC-AD70-9C3D68131275}"/>
              </a:ext>
            </a:extLst>
          </p:cNvPr>
          <p:cNvSpPr txBox="1"/>
          <p:nvPr/>
        </p:nvSpPr>
        <p:spPr>
          <a:xfrm>
            <a:off x="850230" y="2333433"/>
            <a:ext cx="95811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IDL ?</a:t>
            </a:r>
          </a:p>
          <a:p>
            <a:r>
              <a:rPr lang="en-IN" sz="2400" dirty="0"/>
              <a:t>		</a:t>
            </a:r>
            <a:r>
              <a:rPr lang="en-IN" sz="2000" dirty="0"/>
              <a:t>Facilitates the communication between unknow objects or process</a:t>
            </a:r>
            <a:r>
              <a:rPr lang="en-IN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D67B1-30E1-7BAF-BC20-4B2543DEED97}"/>
              </a:ext>
            </a:extLst>
          </p:cNvPr>
          <p:cNvSpPr txBox="1"/>
          <p:nvPr/>
        </p:nvSpPr>
        <p:spPr>
          <a:xfrm>
            <a:off x="838200" y="4955411"/>
            <a:ext cx="77282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Main Approach is IPC(Inter Process Communication)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564D5-B8B2-E90B-2E7F-351E6182B952}"/>
              </a:ext>
            </a:extLst>
          </p:cNvPr>
          <p:cNvSpPr txBox="1"/>
          <p:nvPr/>
        </p:nvSpPr>
        <p:spPr>
          <a:xfrm>
            <a:off x="838200" y="3385110"/>
            <a:ext cx="100503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AIDL</a:t>
            </a:r>
          </a:p>
          <a:p>
            <a:r>
              <a:rPr lang="en-US" sz="2000" dirty="0"/>
              <a:t>		It allows you to define the programming interface that both the client and service agree upon in order to communicate with each other using interprocess communication (IPC).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792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7E902-C1D0-9B04-1970-04CA98742EAD}"/>
              </a:ext>
            </a:extLst>
          </p:cNvPr>
          <p:cNvSpPr txBox="1"/>
          <p:nvPr/>
        </p:nvSpPr>
        <p:spPr>
          <a:xfrm>
            <a:off x="511341" y="952044"/>
            <a:ext cx="853640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There are 3 basic methods used for IPC on android :</a:t>
            </a:r>
          </a:p>
          <a:p>
            <a:endParaRPr lang="en-US" sz="2400" dirty="0"/>
          </a:p>
          <a:p>
            <a:pPr marL="800100" lvl="1" indent="-342900">
              <a:buFont typeface="+mj-lt"/>
              <a:buAutoNum type="arabicParenR"/>
            </a:pPr>
            <a:r>
              <a:rPr lang="en-IN" sz="2400" dirty="0"/>
              <a:t>AIDL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IN" sz="2400" dirty="0"/>
              <a:t>Messenger(Handler)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IN" sz="2400" dirty="0"/>
              <a:t>Broadcast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3C2AB-B76A-994B-F373-7E6211B0F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6" y="1446404"/>
            <a:ext cx="6645192" cy="49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D3F3-BB02-650A-AED8-C61E5DC8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239" y="320842"/>
            <a:ext cx="5025634" cy="9184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When to use AIDL ?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2D292-457A-675D-A8C8-053D890322FD}"/>
              </a:ext>
            </a:extLst>
          </p:cNvPr>
          <p:cNvSpPr txBox="1"/>
          <p:nvPr/>
        </p:nvSpPr>
        <p:spPr>
          <a:xfrm>
            <a:off x="920417" y="3123610"/>
            <a:ext cx="94267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sz="2400" dirty="0"/>
              <a:t>If you do not need to perform concurrent IPC across different applications, create your interface by implementing a Binder. OR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AF7B5-3E88-40FA-52EF-B783357B7C40}"/>
              </a:ext>
            </a:extLst>
          </p:cNvPr>
          <p:cNvSpPr txBox="1"/>
          <p:nvPr/>
        </p:nvSpPr>
        <p:spPr>
          <a:xfrm>
            <a:off x="920417" y="4449859"/>
            <a:ext cx="94267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	If want to perform IPC , but do not need to handle multithreading, implement your interface using Messenger.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C2BF5-30C3-CFF7-534A-D8D4E4C72A7E}"/>
              </a:ext>
            </a:extLst>
          </p:cNvPr>
          <p:cNvSpPr txBox="1"/>
          <p:nvPr/>
        </p:nvSpPr>
        <p:spPr>
          <a:xfrm>
            <a:off x="920417" y="1442018"/>
            <a:ext cx="88612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	Using AIDL is necessary only if you allow clients from different applications to access your service for IPC and want to handle multithreading in your service</a:t>
            </a:r>
          </a:p>
        </p:txBody>
      </p:sp>
    </p:spTree>
    <p:extLst>
      <p:ext uri="{BB962C8B-B14F-4D97-AF65-F5344CB8AC3E}">
        <p14:creationId xmlns:p14="http://schemas.microsoft.com/office/powerpoint/2010/main" val="195372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28D01-8CFA-B053-89D5-D62B861A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607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80FBCDBD-8ED3-9F26-7E84-F195EA3D36FC}"/>
              </a:ext>
            </a:extLst>
          </p:cNvPr>
          <p:cNvSpPr/>
          <p:nvPr/>
        </p:nvSpPr>
        <p:spPr>
          <a:xfrm rot="7393110">
            <a:off x="3870407" y="4615618"/>
            <a:ext cx="1154267" cy="102641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E2751-2FE7-D3F7-A8DD-9BA7BF108483}"/>
              </a:ext>
            </a:extLst>
          </p:cNvPr>
          <p:cNvSpPr txBox="1"/>
          <p:nvPr/>
        </p:nvSpPr>
        <p:spPr>
          <a:xfrm>
            <a:off x="4639733" y="426720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Primitive Types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6F1D4-E532-2B5A-8063-5E3139C63B02}"/>
              </a:ext>
            </a:extLst>
          </p:cNvPr>
          <p:cNvSpPr/>
          <p:nvPr/>
        </p:nvSpPr>
        <p:spPr>
          <a:xfrm>
            <a:off x="2459768" y="1990635"/>
            <a:ext cx="75095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Communication between two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9C9281-D1C5-0445-F485-5C5B4F100235}"/>
              </a:ext>
            </a:extLst>
          </p:cNvPr>
          <p:cNvSpPr/>
          <p:nvPr/>
        </p:nvSpPr>
        <p:spPr>
          <a:xfrm>
            <a:off x="363843" y="3080223"/>
            <a:ext cx="2704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Process1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9481E8-E8C6-7B47-7144-5AFA85216709}"/>
              </a:ext>
            </a:extLst>
          </p:cNvPr>
          <p:cNvSpPr/>
          <p:nvPr/>
        </p:nvSpPr>
        <p:spPr>
          <a:xfrm>
            <a:off x="9431417" y="3080223"/>
            <a:ext cx="2704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Process2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65EE209-C23A-20B9-9E6C-ABC2EF9C5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408" y="6289357"/>
            <a:ext cx="808737" cy="56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0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D56825-154E-864F-5999-2CC981ED8627}"/>
              </a:ext>
            </a:extLst>
          </p:cNvPr>
          <p:cNvSpPr/>
          <p:nvPr/>
        </p:nvSpPr>
        <p:spPr>
          <a:xfrm>
            <a:off x="463931" y="443849"/>
            <a:ext cx="10494117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AIDL automatically generates all the </a:t>
            </a:r>
            <a:r>
              <a:rPr lang="en-US" sz="2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Marshaling</a:t>
            </a:r>
            <a:r>
              <a:rPr lang="en-US" sz="2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and </a:t>
            </a:r>
            <a:r>
              <a:rPr lang="en-US" sz="2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Demarshaling</a:t>
            </a:r>
            <a:r>
              <a:rPr lang="en-US" sz="2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code for us.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19E17-77AA-CEF4-33AE-4BE124924CF7}"/>
              </a:ext>
            </a:extLst>
          </p:cNvPr>
          <p:cNvSpPr/>
          <p:nvPr/>
        </p:nvSpPr>
        <p:spPr>
          <a:xfrm>
            <a:off x="175660" y="1728534"/>
            <a:ext cx="553532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000" b="0" cap="none" spc="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How to create AIDL code.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604A5-E44C-5D4C-53AB-099107B397E2}"/>
              </a:ext>
            </a:extLst>
          </p:cNvPr>
          <p:cNvSpPr/>
          <p:nvPr/>
        </p:nvSpPr>
        <p:spPr>
          <a:xfrm>
            <a:off x="694135" y="2458098"/>
            <a:ext cx="11189858" cy="32932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600" b="1" cap="none" spc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Create .AIDL </a:t>
            </a:r>
            <a:r>
              <a:rPr lang="en-US" sz="2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</a:t>
            </a:r>
            <a:r>
              <a:rPr lang="en-US" sz="2600" b="1" cap="none" spc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ile </a:t>
            </a:r>
            <a:r>
              <a:rPr lang="en-US" sz="2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AIDL file is just an Interface that means it only contain methods,</a:t>
            </a:r>
          </a:p>
          <a:p>
            <a:pPr algn="ctr"/>
            <a:r>
              <a:rPr lang="en-US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return types, and number of parameters</a:t>
            </a:r>
            <a:r>
              <a:rPr lang="en-US" sz="2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endParaRPr lang="en-US" sz="2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Client has to create the .AIDL file.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AIDL will create a STUB automatically.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All the communication will happen through this STUB.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Implement the interface.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Expose the interface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314847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D7B62-4B9A-8DFC-5B69-E599F81A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15"/>
            <a:ext cx="12192000" cy="680337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A8321CA-1AD1-5CE9-E17E-88CAE28B50F2}"/>
              </a:ext>
            </a:extLst>
          </p:cNvPr>
          <p:cNvSpPr/>
          <p:nvPr/>
        </p:nvSpPr>
        <p:spPr>
          <a:xfrm rot="18407321">
            <a:off x="2343149" y="2606040"/>
            <a:ext cx="2148840" cy="2628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BBBBB8-1134-0C2D-A812-8666434569BB}"/>
              </a:ext>
            </a:extLst>
          </p:cNvPr>
          <p:cNvSpPr/>
          <p:nvPr/>
        </p:nvSpPr>
        <p:spPr>
          <a:xfrm rot="12454616">
            <a:off x="5938105" y="2369820"/>
            <a:ext cx="2148840" cy="2628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EA3CBCE-A129-6AB0-C8B0-A42A1E8986FE}"/>
              </a:ext>
            </a:extLst>
          </p:cNvPr>
          <p:cNvSpPr/>
          <p:nvPr/>
        </p:nvSpPr>
        <p:spPr>
          <a:xfrm rot="8125428">
            <a:off x="7926776" y="3217539"/>
            <a:ext cx="2148840" cy="2628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611A8-69FF-5F10-D882-2EE4DC60B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263" y="6126480"/>
            <a:ext cx="808737" cy="56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F05AF4-5EDD-E4E0-18A4-7FBD35488419}"/>
              </a:ext>
            </a:extLst>
          </p:cNvPr>
          <p:cNvSpPr txBox="1"/>
          <p:nvPr/>
        </p:nvSpPr>
        <p:spPr>
          <a:xfrm>
            <a:off x="708660" y="3920490"/>
            <a:ext cx="1543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will generate AIDL file.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6F1C0-E208-59F2-2BBD-6A8826247CD3}"/>
              </a:ext>
            </a:extLst>
          </p:cNvPr>
          <p:cNvSpPr txBox="1"/>
          <p:nvPr/>
        </p:nvSpPr>
        <p:spPr>
          <a:xfrm>
            <a:off x="4892040" y="6193631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Android Studio will generate STUB automatically.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75B5F-CD38-C01F-F32B-A53943FBC28C}"/>
              </a:ext>
            </a:extLst>
          </p:cNvPr>
          <p:cNvSpPr txBox="1"/>
          <p:nvPr/>
        </p:nvSpPr>
        <p:spPr>
          <a:xfrm>
            <a:off x="3133262" y="333041"/>
            <a:ext cx="573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STUB will act as a bridge between client and Server.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9A413-53F8-8C20-51ED-7A14B1CADA9A}"/>
              </a:ext>
            </a:extLst>
          </p:cNvPr>
          <p:cNvSpPr txBox="1"/>
          <p:nvPr/>
        </p:nvSpPr>
        <p:spPr>
          <a:xfrm>
            <a:off x="9395460" y="3440430"/>
            <a:ext cx="260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 has to implement STUB as Binder and it will</a:t>
            </a:r>
          </a:p>
          <a:p>
            <a:r>
              <a:rPr lang="en-IN" dirty="0"/>
              <a:t>create the instance of Binder.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C7B8-10BF-3E5B-E07F-4FCED7C12794}"/>
              </a:ext>
            </a:extLst>
          </p:cNvPr>
          <p:cNvSpPr txBox="1"/>
          <p:nvPr/>
        </p:nvSpPr>
        <p:spPr>
          <a:xfrm>
            <a:off x="3004442" y="3255764"/>
            <a:ext cx="299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Clients call </a:t>
            </a:r>
            <a:r>
              <a:rPr lang="en-IN" dirty="0" err="1"/>
              <a:t>bindService</a:t>
            </a:r>
            <a:r>
              <a:rPr lang="en-IN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449AA3-1E4D-AFB2-BF7E-817A3CF1F6AC}"/>
              </a:ext>
            </a:extLst>
          </p:cNvPr>
          <p:cNvSpPr txBox="1"/>
          <p:nvPr/>
        </p:nvSpPr>
        <p:spPr>
          <a:xfrm>
            <a:off x="7116330" y="625877"/>
            <a:ext cx="2606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Binder object will be passed in this method or Binder will be returned to this method.</a:t>
            </a:r>
          </a:p>
          <a:p>
            <a:r>
              <a:rPr lang="en-IN" dirty="0"/>
              <a:t>(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Binder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obj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will be returned that have all the information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017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3C4F2-A221-90B8-E8CD-7773B51D1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2" y="538162"/>
            <a:ext cx="6220326" cy="47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9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D4B4E-61A2-FF65-8FF0-CA394E62F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8" y="1360115"/>
            <a:ext cx="8494295" cy="54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45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317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Introduction to AIDL</vt:lpstr>
      <vt:lpstr>PowerPoint Presentation</vt:lpstr>
      <vt:lpstr>When to use AIDL 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Yadav</dc:creator>
  <cp:lastModifiedBy>Admin</cp:lastModifiedBy>
  <cp:revision>6</cp:revision>
  <dcterms:created xsi:type="dcterms:W3CDTF">2022-12-11T14:53:04Z</dcterms:created>
  <dcterms:modified xsi:type="dcterms:W3CDTF">2022-12-15T04:10:59Z</dcterms:modified>
</cp:coreProperties>
</file>