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91628"/>
          <c:y val="0.0818247"/>
          <c:w val="0.740999"/>
          <c:h val="0.8236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CMRtools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position1</c:v>
                </c:pt>
                <c:pt idx="1">
                  <c:v>position2</c:v>
                </c:pt>
                <c:pt idx="2">
                  <c:v>position3</c:v>
                </c:pt>
                <c:pt idx="3">
                  <c:v>position4</c:v>
                </c:pt>
                <c:pt idx="4">
                  <c:v>position5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7.890676</c:v>
                </c:pt>
                <c:pt idx="1">
                  <c:v>4.076938</c:v>
                </c:pt>
                <c:pt idx="2">
                  <c:v>2.182112</c:v>
                </c:pt>
                <c:pt idx="3">
                  <c:v>13.790979</c:v>
                </c:pt>
                <c:pt idx="4">
                  <c:v>87.078207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1.5T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position1</c:v>
                </c:pt>
                <c:pt idx="1">
                  <c:v>position2</c:v>
                </c:pt>
                <c:pt idx="2">
                  <c:v>position3</c:v>
                </c:pt>
                <c:pt idx="3">
                  <c:v>position4</c:v>
                </c:pt>
                <c:pt idx="4">
                  <c:v>position5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7.694915</c:v>
                </c:pt>
                <c:pt idx="1">
                  <c:v>3.826667</c:v>
                </c:pt>
                <c:pt idx="2">
                  <c:v>1.972590</c:v>
                </c:pt>
                <c:pt idx="3">
                  <c:v>1.517756</c:v>
                </c:pt>
                <c:pt idx="4">
                  <c:v>0.548500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3T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position1</c:v>
                </c:pt>
                <c:pt idx="1">
                  <c:v>position2</c:v>
                </c:pt>
                <c:pt idx="2">
                  <c:v>position3</c:v>
                </c:pt>
                <c:pt idx="3">
                  <c:v>position4</c:v>
                </c:pt>
                <c:pt idx="4">
                  <c:v>position5</c:v>
                </c:pt>
              </c:strCache>
            </c:strRef>
          </c:cat>
          <c:val>
            <c:numRef>
              <c:f>Sheet1!$D$2:$D$6</c:f>
              <c:numCache>
                <c:ptCount val="5"/>
                <c:pt idx="0">
                  <c:v>6.713667</c:v>
                </c:pt>
                <c:pt idx="1">
                  <c:v>3.461117</c:v>
                </c:pt>
                <c:pt idx="2">
                  <c:v>1.381968</c:v>
                </c:pt>
                <c:pt idx="3">
                  <c:v>1.205800</c:v>
                </c:pt>
                <c:pt idx="4">
                  <c:v>0.548500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0.000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6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555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555" u="none">
                    <a:solidFill>
                      <a:srgbClr val="000000"/>
                    </a:solidFill>
                    <a:latin typeface="Helvetica"/>
                  </a:rPr>
                  <a:t>T2* value</a:t>
                </a:r>
              </a:p>
            </c:rich>
          </c:tx>
          <c:layout/>
          <c:overlay val="1"/>
        </c:title>
        <c:numFmt formatCode="0.00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4"/>
        <c:minorUnit val="2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5442"/>
          <c:y val="0"/>
          <c:w val="0.7392"/>
          <c:h val="0.085291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323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91044"/>
          <c:y val="0.0796377"/>
          <c:w val="0.732557"/>
          <c:h val="0.8279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CMRtools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position6</c:v>
                </c:pt>
                <c:pt idx="1">
                  <c:v>position7</c:v>
                </c:pt>
                <c:pt idx="2">
                  <c:v>position8</c:v>
                </c:pt>
                <c:pt idx="3">
                  <c:v>position9</c:v>
                </c:pt>
                <c:pt idx="4">
                  <c:v>position10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10.179209</c:v>
                </c:pt>
                <c:pt idx="1">
                  <c:v>4.726522</c:v>
                </c:pt>
                <c:pt idx="2">
                  <c:v>2.486703</c:v>
                </c:pt>
                <c:pt idx="3">
                  <c:v>1.632774</c:v>
                </c:pt>
                <c:pt idx="4">
                  <c:v>50.521942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1.5T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position6</c:v>
                </c:pt>
                <c:pt idx="1">
                  <c:v>position7</c:v>
                </c:pt>
                <c:pt idx="2">
                  <c:v>position8</c:v>
                </c:pt>
                <c:pt idx="3">
                  <c:v>position9</c:v>
                </c:pt>
                <c:pt idx="4">
                  <c:v>position10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9.853892</c:v>
                </c:pt>
                <c:pt idx="1">
                  <c:v>4.500381</c:v>
                </c:pt>
                <c:pt idx="2">
                  <c:v>2.380292</c:v>
                </c:pt>
                <c:pt idx="3">
                  <c:v>1.222774</c:v>
                </c:pt>
                <c:pt idx="4">
                  <c:v>0.735624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3T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position6</c:v>
                </c:pt>
                <c:pt idx="1">
                  <c:v>position7</c:v>
                </c:pt>
                <c:pt idx="2">
                  <c:v>position8</c:v>
                </c:pt>
                <c:pt idx="3">
                  <c:v>position9</c:v>
                </c:pt>
                <c:pt idx="4">
                  <c:v>position10</c:v>
                </c:pt>
              </c:strCache>
            </c:strRef>
          </c:cat>
          <c:val>
            <c:numRef>
              <c:f>Sheet1!$D$2:$D$6</c:f>
              <c:numCache>
                <c:ptCount val="5"/>
                <c:pt idx="0">
                  <c:v>9.423376</c:v>
                </c:pt>
                <c:pt idx="1">
                  <c:v>3.889415</c:v>
                </c:pt>
                <c:pt idx="2">
                  <c:v>1.886950</c:v>
                </c:pt>
                <c:pt idx="3">
                  <c:v>1.058250</c:v>
                </c:pt>
                <c:pt idx="4">
                  <c:v>0.569771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0.000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6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555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555" u="none">
                    <a:solidFill>
                      <a:srgbClr val="000000"/>
                    </a:solidFill>
                    <a:latin typeface="Helvetica"/>
                  </a:rPr>
                  <a:t>T2* value</a:t>
                </a:r>
              </a:p>
            </c:rich>
          </c:tx>
          <c:layout/>
          <c:overlay val="1"/>
        </c:title>
        <c:numFmt formatCode="0.00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4"/>
        <c:minorUnit val="2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77686"/>
          <c:y val="0"/>
          <c:w val="0.740945"/>
          <c:h val="0.083680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323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79558"/>
          <c:y val="0.0807543"/>
          <c:w val="0.748917"/>
          <c:h val="0.834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CMRtools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508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position11</c:v>
                </c:pt>
                <c:pt idx="1">
                  <c:v>position12</c:v>
                </c:pt>
                <c:pt idx="2">
                  <c:v>position13</c:v>
                </c:pt>
                <c:pt idx="3">
                  <c:v>position14</c:v>
                </c:pt>
                <c:pt idx="4">
                  <c:v>position15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15.016968</c:v>
                </c:pt>
                <c:pt idx="1">
                  <c:v>7.996900</c:v>
                </c:pt>
                <c:pt idx="2">
                  <c:v>4.142002</c:v>
                </c:pt>
                <c:pt idx="3">
                  <c:v>2.255614</c:v>
                </c:pt>
                <c:pt idx="4">
                  <c:v>2.204512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1.5T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508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position11</c:v>
                </c:pt>
                <c:pt idx="1">
                  <c:v>position12</c:v>
                </c:pt>
                <c:pt idx="2">
                  <c:v>position13</c:v>
                </c:pt>
                <c:pt idx="3">
                  <c:v>position14</c:v>
                </c:pt>
                <c:pt idx="4">
                  <c:v>position15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14.831798</c:v>
                </c:pt>
                <c:pt idx="1">
                  <c:v>7.628005</c:v>
                </c:pt>
                <c:pt idx="2">
                  <c:v>3.844428</c:v>
                </c:pt>
                <c:pt idx="3">
                  <c:v>2.136886</c:v>
                </c:pt>
                <c:pt idx="4">
                  <c:v>1.505068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3T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508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position11</c:v>
                </c:pt>
                <c:pt idx="1">
                  <c:v>position12</c:v>
                </c:pt>
                <c:pt idx="2">
                  <c:v>position13</c:v>
                </c:pt>
                <c:pt idx="3">
                  <c:v>position14</c:v>
                </c:pt>
                <c:pt idx="4">
                  <c:v>position15</c:v>
                </c:pt>
              </c:strCache>
            </c:strRef>
          </c:cat>
          <c:val>
            <c:numRef>
              <c:f>Sheet1!$D$2:$D$6</c:f>
              <c:numCache>
                <c:ptCount val="5"/>
                <c:pt idx="0">
                  <c:v>12.075996</c:v>
                </c:pt>
                <c:pt idx="1">
                  <c:v>6.242962</c:v>
                </c:pt>
                <c:pt idx="2">
                  <c:v>3.558292</c:v>
                </c:pt>
                <c:pt idx="3">
                  <c:v>1.501002</c:v>
                </c:pt>
                <c:pt idx="4">
                  <c:v>1.258182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0.000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9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99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299" u="none">
                    <a:solidFill>
                      <a:srgbClr val="000000"/>
                    </a:solidFill>
                    <a:latin typeface="Helvetica"/>
                  </a:rPr>
                  <a:t>T2* value</a:t>
                </a:r>
              </a:p>
            </c:rich>
          </c:tx>
          <c:layout/>
          <c:overlay val="1"/>
        </c:title>
        <c:numFmt formatCode="0.00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09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4"/>
        <c:minorUnit val="2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7088"/>
          <c:y val="0"/>
          <c:w val="0.750496"/>
          <c:h val="0.07812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09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MRIM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Phantom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Chart 122"/>
          <p:cNvGraphicFramePr/>
          <p:nvPr/>
        </p:nvGraphicFramePr>
        <p:xfrm>
          <a:off x="4001835" y="1418946"/>
          <a:ext cx="8858750" cy="589797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3" name="Table 123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25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Chart 126"/>
          <p:cNvGraphicFramePr/>
          <p:nvPr/>
        </p:nvGraphicFramePr>
        <p:xfrm>
          <a:off x="3952184" y="1171348"/>
          <a:ext cx="8885862" cy="605994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8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Chart 129"/>
          <p:cNvGraphicFramePr/>
          <p:nvPr/>
        </p:nvGraphicFramePr>
        <p:xfrm>
          <a:off x="3963931" y="1298948"/>
          <a:ext cx="8551247" cy="597615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