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5" r:id="rId7"/>
    <p:sldId id="271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สไตล์ธีม 1 - เน้น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สไตล์ธีม 2 - เน้น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4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C7BA-11B9-4C40-A2F3-E179DD13E96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3995-42B3-42A2-B7E8-6B5E1924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8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900"/>
            <a:ext cx="12192000" cy="92837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74799" y="607219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en-US" sz="6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WiFi</a:t>
            </a:r>
            <a:r>
              <a:rPr lang="en-US" sz="6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Community Management System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6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ระบบจัดการชุมชนฟรีไวไฟ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6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ปัญหาหรืออุปสรรคของการดำเนินงานที่ผ่านมา</a:t>
            </a:r>
            <a:endParaRPr lang="en-US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430557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ปัญหาและอุปสรรค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สาเหตุของปัญหา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แนวทางแก้ไข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1.งานไม่ดำเนินการไปตามแผน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มีบางงานทำไม่สำเร็จได้ตรงตามแผนเวลาที่ได้กำหนดไว้ตั้งแต่แรก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กำหนดตารางแผนเวลาให้เหมาะสมกับประเภทของงาน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2.ไม่เข้าใจขอบเขตของงานบางส่วน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ขอบเขตของงานมาจากการเข้าใจไม่ตรงกัน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ทำความเข้าใจใหม่ด้วยกันของสมาชิกภายในกลุ่ม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 smtClean="0"/>
                        <a:t>3.เวลาว่างของการทำงานไม่ตรงกัน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สมาชิกในกลุ่มมีเวลาว่างในการทำโปร</a:t>
                      </a:r>
                      <a:r>
                        <a:rPr lang="th-TH" dirty="0" err="1" smtClean="0"/>
                        <a:t>เจค</a:t>
                      </a:r>
                      <a:r>
                        <a:rPr lang="th-TH" dirty="0" smtClean="0"/>
                        <a:t>ไม่ตรงกัน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ปรับตารางการนัดการทำโปร</a:t>
                      </a:r>
                      <a:r>
                        <a:rPr lang="th-TH" dirty="0" err="1" smtClean="0"/>
                        <a:t>เจค</a:t>
                      </a:r>
                      <a:r>
                        <a:rPr lang="th-TH" dirty="0" smtClean="0"/>
                        <a:t>ใหม่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3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รายชื่อสมาชิก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h-TH" dirty="0" smtClean="0">
                <a:cs typeface="+mj-cs"/>
              </a:rPr>
              <a:t>นาย สัตพล	สองสัน		5530211034</a:t>
            </a:r>
          </a:p>
          <a:p>
            <a:pPr algn="ctr"/>
            <a:r>
              <a:rPr lang="th-TH" dirty="0" smtClean="0">
                <a:cs typeface="+mj-cs"/>
              </a:rPr>
              <a:t>นาย โสภณ	จันทน์		5530211047</a:t>
            </a:r>
          </a:p>
          <a:p>
            <a:pPr algn="ctr"/>
            <a:r>
              <a:rPr lang="th-TH" dirty="0" smtClean="0">
                <a:cs typeface="+mj-cs"/>
              </a:rPr>
              <a:t>นาย </a:t>
            </a:r>
            <a:r>
              <a:rPr lang="th-TH" dirty="0" err="1" smtClean="0">
                <a:cs typeface="+mj-cs"/>
              </a:rPr>
              <a:t>ปิ</a:t>
            </a:r>
            <a:r>
              <a:rPr lang="th-TH" dirty="0" smtClean="0">
                <a:cs typeface="+mj-cs"/>
              </a:rPr>
              <a:t>ยะ</a:t>
            </a:r>
            <a:r>
              <a:rPr lang="th-TH" dirty="0" err="1" smtClean="0">
                <a:cs typeface="+mj-cs"/>
              </a:rPr>
              <a:t>วิทย์</a:t>
            </a:r>
            <a:r>
              <a:rPr lang="th-TH" dirty="0">
                <a:cs typeface="+mj-cs"/>
              </a:rPr>
              <a:t>	</a:t>
            </a:r>
            <a:r>
              <a:rPr lang="th-TH" dirty="0" smtClean="0">
                <a:cs typeface="+mj-cs"/>
              </a:rPr>
              <a:t>ณ พัทลุง		5530211051</a:t>
            </a:r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th-TH" sz="4400" dirty="0" smtClean="0">
                <a:latin typeface="TH SarabunPSK" panose="020B0500040200020003" pitchFamily="34" charset="-34"/>
                <a:cs typeface="+mj-cs"/>
              </a:rPr>
              <a:t>อาจารย์</a:t>
            </a:r>
            <a:r>
              <a:rPr lang="th-TH" sz="4400" dirty="0">
                <a:latin typeface="TH SarabunPSK" panose="020B0500040200020003" pitchFamily="34" charset="-34"/>
                <a:cs typeface="+mj-cs"/>
              </a:rPr>
              <a:t>ที่</a:t>
            </a:r>
            <a:r>
              <a:rPr lang="th-TH" sz="4400" dirty="0" smtClean="0">
                <a:latin typeface="TH SarabunPSK" panose="020B0500040200020003" pitchFamily="34" charset="-34"/>
                <a:cs typeface="+mj-cs"/>
              </a:rPr>
              <a:t>ปรึกษา</a:t>
            </a:r>
            <a:endParaRPr lang="en-US" sz="4400" dirty="0" smtClean="0">
              <a:latin typeface="TH SarabunPSK" panose="020B0500040200020003" pitchFamily="34" charset="-34"/>
              <a:cs typeface="+mj-cs"/>
            </a:endParaRPr>
          </a:p>
          <a:p>
            <a:pPr marL="0" indent="0" algn="ctr">
              <a:buNone/>
            </a:pPr>
            <a:r>
              <a:rPr lang="th-TH" dirty="0" smtClean="0">
                <a:cs typeface="+mj-cs"/>
              </a:rPr>
              <a:t>อ.</a:t>
            </a:r>
            <a:r>
              <a:rPr lang="th-TH" dirty="0" err="1">
                <a:cs typeface="+mj-cs"/>
              </a:rPr>
              <a:t>จิรวัฒน์</a:t>
            </a:r>
            <a:r>
              <a:rPr lang="th-TH" dirty="0">
                <a:cs typeface="+mj-cs"/>
              </a:rPr>
              <a:t>	แท่นทอง</a:t>
            </a:r>
            <a:endParaRPr lang="en-US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45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วัตถุประสงค์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เพื่อให้บริการกับกลุ่มคนที่ต้องการเข้าใช้ </a:t>
            </a:r>
            <a:r>
              <a:rPr lang="en-US" dirty="0" smtClean="0"/>
              <a:t>Internet</a:t>
            </a:r>
          </a:p>
          <a:p>
            <a:r>
              <a:rPr lang="th-TH" dirty="0" smtClean="0"/>
              <a:t>เพื่อให้บริการสำหรับคนที่ต้องการ </a:t>
            </a:r>
            <a:r>
              <a:rPr lang="en-US" dirty="0" smtClean="0"/>
              <a:t>Shared Internet </a:t>
            </a:r>
            <a:r>
              <a:rPr lang="th-TH" dirty="0" smtClean="0"/>
              <a:t>ให้กับคนอื่น</a:t>
            </a:r>
          </a:p>
          <a:p>
            <a:r>
              <a:rPr lang="th-TH" dirty="0" smtClean="0"/>
              <a:t>เพื่อสร้างจิตสำนึกในการแบ่งปัน</a:t>
            </a:r>
          </a:p>
          <a:p>
            <a:r>
              <a:rPr lang="th-TH" dirty="0" smtClean="0"/>
              <a:t>เพื่อสร้างชุมชนฟรีไวไฟ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ขอบเขต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 </a:t>
            </a:r>
            <a:r>
              <a:rPr lang="en-US" dirty="0" smtClean="0"/>
              <a:t>Web Application</a:t>
            </a:r>
          </a:p>
          <a:p>
            <a:r>
              <a:rPr lang="th-TH" dirty="0" smtClean="0"/>
              <a:t>รองรับการใช้งานได้หลากหลายขนาดของอุปกรณ์</a:t>
            </a:r>
            <a:r>
              <a:rPr lang="en-US" dirty="0" smtClean="0"/>
              <a:t> </a:t>
            </a:r>
            <a:r>
              <a:rPr lang="th-TH" dirty="0" smtClean="0"/>
              <a:t>ด้วยเทคโนโลยี</a:t>
            </a:r>
            <a:r>
              <a:rPr lang="en-US" dirty="0" smtClean="0"/>
              <a:t> Responsive</a:t>
            </a:r>
          </a:p>
          <a:p>
            <a:r>
              <a:rPr lang="th-TH" dirty="0" smtClean="0"/>
              <a:t>ระบบรองรับการประมวลผลแบบกลุ่มเมฆ</a:t>
            </a:r>
            <a:r>
              <a:rPr lang="en-US" dirty="0" smtClean="0"/>
              <a:t>(Cloud Computing)</a:t>
            </a:r>
          </a:p>
          <a:p>
            <a:r>
              <a:rPr lang="th-TH" dirty="0" smtClean="0"/>
              <a:t>รองรับระบบตรวจจับตำแหน่งปัจจุบัน</a:t>
            </a:r>
          </a:p>
          <a:p>
            <a:r>
              <a:rPr lang="th-TH" dirty="0" smtClean="0"/>
              <a:t>ระบบแสดงแผนที่ตำแหน่งฟรีไวไฟ ผ่าน</a:t>
            </a:r>
            <a:r>
              <a:rPr lang="en-US" dirty="0" smtClean="0"/>
              <a:t> Google Map</a:t>
            </a:r>
          </a:p>
          <a:p>
            <a:r>
              <a:rPr lang="th-TH" dirty="0" smtClean="0"/>
              <a:t>ใช้เทคโนโลยี</a:t>
            </a:r>
            <a:r>
              <a:rPr lang="en-US" dirty="0" smtClean="0"/>
              <a:t> </a:t>
            </a:r>
            <a:r>
              <a:rPr lang="en-US" dirty="0" err="1" smtClean="0"/>
              <a:t>Mornitoring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4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ประโยชน์ที่คาดว่าจะได้รับ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ช่วยให้ผู้คนสามารถเข้าถึงการใช้งาน </a:t>
            </a:r>
            <a:r>
              <a:rPr lang="en-US" dirty="0" smtClean="0"/>
              <a:t>Public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th-TH" dirty="0" smtClean="0"/>
              <a:t>สามารถสร้างชุมชนฟรีไวไฟ สำหรับแลกเปลี่ยนการใช้งาน</a:t>
            </a:r>
          </a:p>
          <a:p>
            <a:r>
              <a:rPr lang="th-TH" dirty="0" smtClean="0"/>
              <a:t>ผู้คนมีจิตสำนึกในการแบ่งปัน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เครื่องมือที่ใช้ในการพัฒนา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 8.0.2</a:t>
            </a:r>
          </a:p>
          <a:p>
            <a:r>
              <a:rPr lang="en-US" dirty="0" smtClean="0"/>
              <a:t>Adobe Photoshop</a:t>
            </a:r>
          </a:p>
          <a:p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err="1" smtClean="0"/>
              <a:t>WinSCP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8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วิธีการดำเนินงาน</a:t>
            </a:r>
            <a:endParaRPr lang="en-US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869024"/>
              </p:ext>
            </p:extLst>
          </p:nvPr>
        </p:nvGraphicFramePr>
        <p:xfrm>
          <a:off x="838200" y="1825621"/>
          <a:ext cx="10922001" cy="295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7"/>
                <a:gridCol w="3640667"/>
                <a:gridCol w="3640667"/>
              </a:tblGrid>
              <a:tr h="6683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II</a:t>
                      </a:r>
                      <a:endParaRPr lang="en-US" dirty="0"/>
                    </a:p>
                  </a:txBody>
                  <a:tcPr/>
                </a:tc>
              </a:tr>
              <a:tr h="6683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h-T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ติดตั้งการใช้งาน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Computing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ออกแบบเว็บไซต์ </a:t>
                      </a:r>
                      <a:r>
                        <a:rPr lang="th-TH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เวอร์ชั่น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th-TH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h-TH" dirty="0" smtClean="0"/>
                        <a:t>ติดต่อระบบฐานข้อมูล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dirty="0" smtClean="0"/>
                        <a:t>ระบบตรวจจับตำแหน่งปัจจุบัน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h-TH" dirty="0" smtClean="0"/>
                        <a:t>แสดงตำแหน่งแผนที่บนเว็บไซต์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h-TH" dirty="0" smtClean="0"/>
                        <a:t>ระบบ </a:t>
                      </a:r>
                      <a:r>
                        <a:rPr lang="en-US" dirty="0" smtClean="0"/>
                        <a:t>login</a:t>
                      </a:r>
                      <a:endParaRPr lang="th-TH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h-TH" dirty="0" smtClean="0"/>
                    </a:p>
                    <a:p>
                      <a:endParaRPr lang="th-T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ออกแบบเว็บไซต์ </a:t>
                      </a:r>
                      <a:r>
                        <a:rPr lang="th-TH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เวอร์ชั่น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th-TH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เว็บไซต์รองรับเทคโนโลยี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</a:t>
                      </a:r>
                      <a:endParaRPr lang="th-TH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ย้ายระบบจากเว็บไซต์</a:t>
                      </a:r>
                      <a:r>
                        <a:rPr lang="th-TH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เวอร์ชั่น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ไป เว็บไซต์ </a:t>
                      </a:r>
                      <a:r>
                        <a:rPr lang="th-TH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เวอร์ชั่น</a:t>
                      </a: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h-T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ระบบสามารถตรวจสอบผู้ใช้ที่ออนไลน์ในระบบ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Pop Up </a:t>
                      </a:r>
                      <a:r>
                        <a:rPr lang="th-TH" baseline="0" dirty="0" smtClean="0"/>
                        <a:t>แสดงข้อมูลฟรีไวไฟบนแผนที่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h-TH" baseline="0" dirty="0" smtClean="0"/>
                        <a:t>การเชื่อมต่อกันของฐานข้อมูลแต่ละส่วน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h-TH" baseline="0" dirty="0" smtClean="0"/>
                        <a:t>ตรวจสอบ </a:t>
                      </a:r>
                      <a:r>
                        <a:rPr lang="en-US" baseline="0" dirty="0" err="1" smtClean="0"/>
                        <a:t>Mornitoring</a:t>
                      </a:r>
                      <a:endParaRPr lang="th-TH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3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แผนการดำเนินงาน</a:t>
            </a:r>
            <a:endParaRPr lang="en-US" dirty="0"/>
          </a:p>
        </p:txBody>
      </p:sp>
      <p:graphicFrame>
        <p:nvGraphicFramePr>
          <p:cNvPr id="7" name="ตัวแทนเนื้อหา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25619"/>
              </p:ext>
            </p:extLst>
          </p:nvPr>
        </p:nvGraphicFramePr>
        <p:xfrm>
          <a:off x="1790699" y="1397003"/>
          <a:ext cx="8191500" cy="5951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277"/>
                <a:gridCol w="1213841"/>
                <a:gridCol w="1154815"/>
                <a:gridCol w="2771560"/>
                <a:gridCol w="2479007"/>
              </a:tblGrid>
              <a:tr h="275007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</a:rPr>
                        <a:t>ระยะที่ 1 กระบวนการเตรียมความพร้อมของการทำโครงงาน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ลำดับ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วันเริ่ม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</a:rPr>
                        <a:t>วันสิ้นสุด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</a:rPr>
                        <a:t>คำอธิบาย/ลักษณะงาน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ผลงานที่ได้รับ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550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9</a:t>
                      </a:r>
                      <a:r>
                        <a:rPr lang="th-TH" sz="1300">
                          <a:effectLst/>
                        </a:rPr>
                        <a:t> </a:t>
                      </a:r>
                      <a:r>
                        <a:rPr lang="th-TH" sz="1500">
                          <a:effectLst/>
                        </a:rPr>
                        <a:t>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14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ประชุมเพื่อหาหัวข้อโครงงานที่สนใจจะศึกษาและประเมินความเป็นไปได้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</a:rPr>
                        <a:t>หัวข้อโครงงาน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550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1.2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12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17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กำหนดหัวข้อ ขอบเขต และโครงร่างของโครงงาน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เอกสารนำเสนอโครงร่างโครงงาน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550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</a:rPr>
                        <a:t>1.3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12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25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ศึกษาทฤษฏีและงานที่เกี่ยวข้อง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สรุปทฤษฏีและงานที่เกี่ยวข้องที่สามารถนำมาใช้ในโครงงาน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227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262912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ระยะที่ 2 กระบวนการเตรียมข้อมูล, ศึกษาและการออกแบบ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</a:rPr>
                        <a:t>ลำดับ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วันเริ่ม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วันสิ้นสุด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คำอธิบาย/ลักษณะงาน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ผลงานที่ได้รับ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825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2.1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15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21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จัดทำ </a:t>
                      </a:r>
                      <a:r>
                        <a:rPr lang="en-US" sz="1300">
                          <a:effectLst/>
                        </a:rPr>
                        <a:t>Flow </a:t>
                      </a:r>
                      <a:r>
                        <a:rPr lang="th-TH" sz="1500">
                          <a:effectLst/>
                        </a:rPr>
                        <a:t>การทำงานของระบบ และระบุ</a:t>
                      </a:r>
                      <a:r>
                        <a:rPr lang="en-US" sz="1300">
                          <a:effectLst/>
                        </a:rPr>
                        <a:t> Function </a:t>
                      </a:r>
                      <a:r>
                        <a:rPr lang="th-TH" sz="1500">
                          <a:effectLst/>
                        </a:rPr>
                        <a:t>ที่จำเป็นในระบบของโครงงาน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Flow </a:t>
                      </a:r>
                      <a:r>
                        <a:rPr lang="th-TH" sz="1500" dirty="0">
                          <a:effectLst/>
                        </a:rPr>
                        <a:t>การทำงานของระบบ และ </a:t>
                      </a:r>
                      <a:r>
                        <a:rPr lang="en-US" sz="1300" dirty="0">
                          <a:effectLst/>
                        </a:rPr>
                        <a:t>Function</a:t>
                      </a:r>
                      <a:r>
                        <a:rPr lang="th-TH" sz="1500" dirty="0">
                          <a:effectLst/>
                        </a:rPr>
                        <a:t> ในการทำงาน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275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2.2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19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23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ออกแบบหน้าจอผู้ใช้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หน้าจอสำหรับผู้ใช้งาน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550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2.3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25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4 พ.ค.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การทำงานของ </a:t>
                      </a:r>
                      <a:r>
                        <a:rPr lang="en-US" sz="1300">
                          <a:effectLst/>
                        </a:rPr>
                        <a:t>Function </a:t>
                      </a:r>
                      <a:r>
                        <a:rPr lang="th-TH" sz="1500">
                          <a:effectLst/>
                        </a:rPr>
                        <a:t>ต่าง ๆ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เว็บแอพพลิเคชั่นที่มี </a:t>
                      </a:r>
                      <a:r>
                        <a:rPr lang="en-US" sz="1300">
                          <a:effectLst/>
                        </a:rPr>
                        <a:t>Function</a:t>
                      </a:r>
                      <a:r>
                        <a:rPr lang="th-TH" sz="1500">
                          <a:effectLst/>
                        </a:rPr>
                        <a:t> สำหรับการทำงานต่าง ๆ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550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2.4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1 ก.ค.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25 พ.ย.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ศึกษาเทคโนโลยีต่าง ๆ ที่สามารถนำมาพัฒนาใช้งานกับโครงงาน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เว็บแอพพลิเคชั่นที่เพิ่มเทคโนโลยีใหม่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  <a:tr h="275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2.5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8 ธ.ค.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ปัจจุบัน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>
                          <a:effectLst/>
                        </a:rPr>
                        <a:t>ศึกษาการเขียน</a:t>
                      </a:r>
                      <a:r>
                        <a:rPr lang="en-US" sz="1300">
                          <a:effectLst/>
                        </a:rPr>
                        <a:t> Function </a:t>
                      </a:r>
                      <a:r>
                        <a:rPr lang="th-TH" sz="1500">
                          <a:effectLst/>
                        </a:rPr>
                        <a:t>ต่างๆ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5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6863" marR="768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9588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แผนการดำเนินงาน</a:t>
            </a:r>
            <a:endParaRPr lang="en-US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98019"/>
              </p:ext>
            </p:extLst>
          </p:nvPr>
        </p:nvGraphicFramePr>
        <p:xfrm>
          <a:off x="1739901" y="1285930"/>
          <a:ext cx="8089900" cy="5553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178"/>
                <a:gridCol w="1198785"/>
                <a:gridCol w="1140494"/>
                <a:gridCol w="2737184"/>
                <a:gridCol w="2448259"/>
              </a:tblGrid>
              <a:tr h="277678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 dirty="0">
                          <a:effectLst/>
                        </a:rPr>
                        <a:t>ระยะที่ 3 กระบวนการติดตั้ง, การโค้ด, ตรวจสอบและทดสอบระบบ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ลำดับ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วันเริ่ม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วันสิ้นสุด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คำอธิบาย/ลักษณะงาน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ผลงานที่ได้รับ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55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3.1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20 ม.ค. 58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25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ติดตั้งโปรแกรมและเครื่องมือที่ต้องใช้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โปรแกรมและเครื่องมือที่พร้อมใช้งาน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55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3.2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22 ม.ค.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4 พ.ค.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ทำการเขียนโปรแกรม ตรวจสอบ และแก้ไขโปรแกรม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เว็บแอพพลิเคชั่น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55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3.3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1 ก.ค.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25 พ.ย.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ทำการเขียนโปรแกรม และแก้ไขในส่วนของหน้าจอที่ติดต่อกับผู้ใช้งาน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เว็บแอพพลิเคชั่น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277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3.4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8 ธ.ค.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ปัจจุบัน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เขียนโปรแกรม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277678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ระยะที่ 4 กระบวนการปรับปรุง, แก้ไข, ทดสอบระบบและประเมินผลระบบ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ลำดับ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วันเริ่ม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วันสิ้นสุด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คำอธิบาย/ลักษณะงาน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ผลงานที่ได้รับ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277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4.1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1 ก.พ.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3 พ.ค.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ปรับปรุงความถูกต้องของโครงงาน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เว็บแอพพลิเคชั่น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55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4.2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1 ก.ค.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25 พ.ย.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ปรับปรุง และแก้ไขในส่วนของหน้าจอที่ติดต่อกับผู้ใช้งาน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เว็บแอพพลิเคชั่น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555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4.3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8 ธ.ค. 58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ปัจจุบัน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700">
                          <a:effectLst/>
                        </a:rPr>
                        <a:t>ปรับปรุง และแก้ไข ในส่วนทียังไม่สมบูรณ์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  <a:tr h="555354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effectLst/>
                        </a:rPr>
                        <a:t>ระยะที่ 5 การเขียนรายงานโครงงาน, คู่มือการใช้งานระบบและ</a:t>
                      </a:r>
                      <a:r>
                        <a:rPr lang="en-US" sz="1100" dirty="0" smtClean="0">
                          <a:effectLst/>
                        </a:rPr>
                        <a:t>Manuscript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3419" marR="834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725</Words>
  <Application>Microsoft Office PowerPoint</Application>
  <PresentationFormat>แบบจอกว้าง</PresentationFormat>
  <Paragraphs>167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Public WiFi Community Management System</vt:lpstr>
      <vt:lpstr>รายชื่อสมาชิก</vt:lpstr>
      <vt:lpstr>วัตถุประสงค์</vt:lpstr>
      <vt:lpstr>ขอบเขต</vt:lpstr>
      <vt:lpstr>ประโยชน์ที่คาดว่าจะได้รับ</vt:lpstr>
      <vt:lpstr>เครื่องมือที่ใช้ในการพัฒนา</vt:lpstr>
      <vt:lpstr>วิธีการดำเนินงาน</vt:lpstr>
      <vt:lpstr>แผนการดำเนินงาน</vt:lpstr>
      <vt:lpstr>แผนการดำเนินงาน</vt:lpstr>
      <vt:lpstr>ปัญหาหรืออุปสรรคของการดำเนินงานที่ผ่านมา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BRAVO</dc:creator>
  <cp:lastModifiedBy>BRAVO</cp:lastModifiedBy>
  <cp:revision>22</cp:revision>
  <dcterms:created xsi:type="dcterms:W3CDTF">2016-01-14T16:03:52Z</dcterms:created>
  <dcterms:modified xsi:type="dcterms:W3CDTF">2016-01-18T17:14:55Z</dcterms:modified>
</cp:coreProperties>
</file>