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ADF5-6208-487F-8E1D-2923A4DB0C0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8FA87-C4E8-445D-88FD-DEF486E0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424-5333-4236-B75A-19CBCEC8E25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E4F-A6CD-4BAB-83A6-F3FB5F564A6B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A29E-C657-4835-9532-710BF4EC643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9BD4-A3C3-4042-AF43-7335C47298C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CD7-60CB-44E0-A886-8E362F24BEC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67DC-D70A-40E3-8279-13FD806597B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38F-EBEA-4E6C-8B1A-275A03E3AF6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53C-DF9D-4FF0-A8B9-C001EFD966C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BAB5-10A6-4F1A-8DB3-68271B306CF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9AEF-14C8-4A7C-A5D3-A568618EFA7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9E10-1132-4FFB-A077-A3F8C2A01EE5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795A-C83F-46BE-B578-68CE7CE7E22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774-18F6-4171-849A-E68C4D89485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FEB6-10DC-4AC8-845D-D2BA32E14B7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297-42CD-46D6-BB52-BB34FBDEBFE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F2D3-809A-402A-A6D0-3238645BFAF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A76505-FF84-4655-8C35-B29E15AF0DC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1B25D1-6AC5-42D6-8A01-CB6331B1328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686" y="4588329"/>
            <a:ext cx="5598261" cy="1905000"/>
          </a:xfrm>
        </p:spPr>
        <p:txBody>
          <a:bodyPr/>
          <a:lstStyle/>
          <a:p>
            <a:pPr algn="l"/>
            <a:r>
              <a:rPr lang="en-US" dirty="0"/>
              <a:t>Name </a:t>
            </a:r>
            <a:r>
              <a:rPr lang="en-US" dirty="0" err="1"/>
              <a:t>chhoem</a:t>
            </a:r>
            <a:r>
              <a:rPr lang="en-US" dirty="0"/>
              <a:t> </a:t>
            </a:r>
            <a:r>
              <a:rPr lang="en-US" dirty="0" smtClean="0"/>
              <a:t>Sothy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5" y="690710"/>
            <a:ext cx="1218602" cy="1202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6471" y="1133003"/>
            <a:ext cx="7008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Institute Technology of Cambodia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522687" y="2388957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Subject : Data mining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2686" y="3481919"/>
            <a:ext cx="6581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Lecturers </a:t>
            </a:r>
            <a:r>
              <a:rPr lang="en-US" dirty="0">
                <a:latin typeface="Goudy Old Style" panose="02020502050305020303" pitchFamily="18" charset="0"/>
              </a:rPr>
              <a:t>:  </a:t>
            </a:r>
            <a:r>
              <a:rPr lang="en-US" b="1" dirty="0"/>
              <a:t>PHAUK </a:t>
            </a:r>
            <a:r>
              <a:rPr lang="en-US" b="1" dirty="0" err="1"/>
              <a:t>Sokkhey</a:t>
            </a:r>
            <a:r>
              <a:rPr lang="en-US" dirty="0"/>
              <a:t> and </a:t>
            </a:r>
            <a:r>
              <a:rPr lang="en-US" dirty="0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Sophal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14012" y="5934456"/>
            <a:ext cx="595948" cy="3139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3376" y="370499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Literature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6" y="1260515"/>
            <a:ext cx="103632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26" y="2019300"/>
            <a:ext cx="103822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6" y="1983486"/>
            <a:ext cx="10363200" cy="4610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3376" y="370499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Literature 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6" y="1260515"/>
            <a:ext cx="1036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3376" y="370499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Literature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6" y="1260515"/>
            <a:ext cx="103632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9" y="1966932"/>
            <a:ext cx="10363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454" y="2532033"/>
            <a:ext cx="1128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In </a:t>
            </a:r>
            <a:r>
              <a:rPr lang="en-US" dirty="0"/>
              <a:t>terms of many parameters several </a:t>
            </a:r>
            <a:r>
              <a:rPr lang="en-US" dirty="0" err="1"/>
              <a:t>predictionanalysis</a:t>
            </a:r>
            <a:r>
              <a:rPr lang="en-US" dirty="0"/>
              <a:t> algorithms are reviewed and analyzed in this paper. The literature survey is done on various techniques of </a:t>
            </a:r>
            <a:r>
              <a:rPr lang="en-US" dirty="0" err="1"/>
              <a:t>predictionanalysis</a:t>
            </a:r>
            <a:r>
              <a:rPr lang="en-US" dirty="0"/>
              <a:t> from where problem is formulated. The formulated problem can be solved in future to increase accuracy of prediction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8356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</a:p>
          <a:p>
            <a:r>
              <a:rPr lang="en-US" dirty="0"/>
              <a:t>Content of paper </a:t>
            </a:r>
          </a:p>
          <a:p>
            <a:r>
              <a:rPr lang="en-US" dirty="0" smtClean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i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6093587"/>
            <a:ext cx="53339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9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About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45608" y="2212738"/>
            <a:ext cx="10373496" cy="35296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5608" y="2083977"/>
            <a:ext cx="11287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Inter"/>
              </a:rPr>
              <a:t>Tittle</a:t>
            </a:r>
            <a:r>
              <a:rPr lang="en-US" sz="2400" dirty="0" smtClean="0">
                <a:latin typeface="Inter"/>
              </a:rPr>
              <a:t>: Prediction </a:t>
            </a:r>
            <a:r>
              <a:rPr lang="en-US" sz="2400" dirty="0">
                <a:latin typeface="Inter"/>
              </a:rPr>
              <a:t>Analysis Techniques of Data Mining: A </a:t>
            </a:r>
            <a:r>
              <a:rPr lang="en-US" sz="2400" dirty="0" smtClean="0">
                <a:latin typeface="Inter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nter"/>
              </a:rPr>
              <a:t>Author</a:t>
            </a:r>
            <a:r>
              <a:rPr lang="en-US" sz="2400" dirty="0">
                <a:latin typeface="Inter"/>
              </a:rPr>
              <a:t>: </a:t>
            </a:r>
            <a:r>
              <a:rPr lang="en-US" sz="2400" dirty="0" err="1">
                <a:latin typeface="Inter"/>
              </a:rPr>
              <a:t>Himani</a:t>
            </a:r>
            <a:r>
              <a:rPr lang="en-US" sz="2400" dirty="0">
                <a:latin typeface="Inter"/>
              </a:rPr>
              <a:t> </a:t>
            </a:r>
            <a:r>
              <a:rPr lang="en-US" sz="2400" dirty="0" smtClean="0">
                <a:latin typeface="Inter"/>
              </a:rPr>
              <a:t>Rani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nter"/>
              </a:rPr>
              <a:t>Public</a:t>
            </a:r>
            <a:r>
              <a:rPr lang="en-US" sz="2400" dirty="0" smtClean="0">
                <a:latin typeface="Inter"/>
              </a:rPr>
              <a:t>: International Journal of Computer Science and Mobile </a:t>
            </a:r>
            <a:r>
              <a:rPr lang="en-US" sz="2400" dirty="0">
                <a:latin typeface="Inter"/>
              </a:rPr>
              <a:t>Computing (IJCSMC </a:t>
            </a:r>
            <a:r>
              <a:rPr lang="en-US" sz="2400" dirty="0" smtClean="0">
                <a:latin typeface="Inter"/>
              </a:rPr>
              <a:t>Journal)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nter"/>
              </a:rPr>
              <a:t>Date</a:t>
            </a:r>
            <a:r>
              <a:rPr lang="en-US" sz="2400" dirty="0" smtClean="0">
                <a:latin typeface="Inter"/>
              </a:rPr>
              <a:t>: May 2019</a:t>
            </a:r>
          </a:p>
          <a:p>
            <a:pPr>
              <a:lnSpc>
                <a:spcPct val="150000"/>
              </a:lnSpc>
            </a:pPr>
            <a:endParaRPr lang="km-KH" sz="2400" dirty="0" smtClean="0">
              <a:latin typeface="Int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Content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608" y="2083977"/>
            <a:ext cx="11287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INTRODUCTION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1.1</a:t>
            </a:r>
            <a:r>
              <a:rPr lang="en-US" sz="2400" dirty="0"/>
              <a:t>. Classification in Data Mining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1.2 </a:t>
            </a:r>
            <a:r>
              <a:rPr lang="en-US" sz="2400" dirty="0"/>
              <a:t>SVM </a:t>
            </a:r>
            <a:r>
              <a:rPr lang="en-US" sz="2400" dirty="0" smtClean="0"/>
              <a:t>classifier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Literature </a:t>
            </a:r>
            <a:r>
              <a:rPr lang="en-US" sz="2400" dirty="0" smtClean="0"/>
              <a:t>Review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 </a:t>
            </a:r>
            <a:endParaRPr lang="km-KH" sz="2400" dirty="0" smtClean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93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454" y="2532033"/>
            <a:ext cx="11287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	Data</a:t>
            </a:r>
            <a:r>
              <a:rPr lang="en-US" i="1" dirty="0"/>
              <a:t> mining within the databases is called a technique from which the extraction of necessary </a:t>
            </a:r>
            <a:r>
              <a:rPr lang="en-US" i="1" dirty="0" smtClean="0"/>
              <a:t>information</a:t>
            </a:r>
            <a:r>
              <a:rPr lang="en-US" dirty="0"/>
              <a:t> </a:t>
            </a:r>
            <a:r>
              <a:rPr lang="en-US" i="1" dirty="0" smtClean="0"/>
              <a:t>can </a:t>
            </a:r>
            <a:r>
              <a:rPr lang="en-US" i="1" dirty="0"/>
              <a:t>be done from the raw </a:t>
            </a:r>
            <a:r>
              <a:rPr lang="en-US" i="1" dirty="0" smtClean="0"/>
              <a:t>information.</a:t>
            </a:r>
            <a:r>
              <a:rPr lang="en-US" i="1" dirty="0"/>
              <a:t> With the help of the prediction analysis technique provided by the data mining </a:t>
            </a:r>
            <a:r>
              <a:rPr lang="en-US" i="1" dirty="0" smtClean="0"/>
              <a:t>the</a:t>
            </a:r>
            <a:r>
              <a:rPr lang="en-US" i="1" dirty="0"/>
              <a:t> future scenarios regarding to the current information can be predicted</a:t>
            </a:r>
            <a:r>
              <a:rPr lang="en-US" i="1" dirty="0" smtClean="0"/>
              <a:t>. </a:t>
            </a:r>
            <a:r>
              <a:rPr lang="en-US" i="1" dirty="0"/>
              <a:t>The prediction analysis is the combination </a:t>
            </a:r>
            <a:r>
              <a:rPr lang="en-US" i="1" dirty="0" smtClean="0"/>
              <a:t>of</a:t>
            </a:r>
            <a:r>
              <a:rPr lang="en-US" dirty="0"/>
              <a:t> </a:t>
            </a:r>
            <a:r>
              <a:rPr lang="en-US" i="1" dirty="0" smtClean="0"/>
              <a:t>clustering</a:t>
            </a:r>
            <a:r>
              <a:rPr lang="en-US" i="1" dirty="0"/>
              <a:t> and classification. </a:t>
            </a:r>
            <a:endParaRPr lang="en-US" i="1" dirty="0"/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  <a:p>
            <a:pPr algn="just"/>
            <a:endParaRPr lang="en-US" i="1" dirty="0" smtClean="0"/>
          </a:p>
          <a:p>
            <a:pPr algn="just"/>
            <a:r>
              <a:rPr lang="en-US" i="1" dirty="0"/>
              <a:t>KEYWORDS: Classification, Clustering, K-means, SVM.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54" y="2532033"/>
            <a:ext cx="1128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	</a:t>
            </a:r>
            <a:r>
              <a:rPr lang="en-US" dirty="0"/>
              <a:t>In data </a:t>
            </a:r>
            <a:r>
              <a:rPr lang="en-US" dirty="0" err="1"/>
              <a:t>mining,various</a:t>
            </a:r>
            <a:r>
              <a:rPr lang="en-US" dirty="0"/>
              <a:t> data mining tools available which are used to analyze different types of data. For analyzing the data information </a:t>
            </a:r>
            <a:r>
              <a:rPr lang="en-US" dirty="0" err="1"/>
              <a:t>fewapplications</a:t>
            </a:r>
            <a:r>
              <a:rPr lang="en-US" dirty="0"/>
              <a:t> which is used by data mining are such as making decisions, analysis on market basket, production control, </a:t>
            </a:r>
            <a:r>
              <a:rPr lang="en-US" dirty="0" err="1"/>
              <a:t>andcustomer</a:t>
            </a:r>
            <a:r>
              <a:rPr lang="en-US" dirty="0"/>
              <a:t> retention, scientific discovers and education </a:t>
            </a:r>
            <a:r>
              <a:rPr lang="en-US" dirty="0" smtClean="0"/>
              <a:t>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454" y="2532033"/>
            <a:ext cx="11287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Classification </a:t>
            </a:r>
            <a:r>
              <a:rPr lang="en-US" b="1" dirty="0"/>
              <a:t>in Data </a:t>
            </a:r>
            <a:r>
              <a:rPr lang="en-US" b="1" dirty="0" smtClean="0"/>
              <a:t>Mining</a:t>
            </a:r>
          </a:p>
          <a:p>
            <a:pPr algn="just"/>
            <a:endParaRPr lang="en-US" b="1" dirty="0" smtClean="0"/>
          </a:p>
          <a:p>
            <a:r>
              <a:rPr lang="en-US" b="1" dirty="0"/>
              <a:t>	</a:t>
            </a:r>
            <a:r>
              <a:rPr lang="en-US" dirty="0"/>
              <a:t>Prediction analysis is the process in which outcome will be predicted on the basis of current data. For example, on the </a:t>
            </a:r>
            <a:r>
              <a:rPr lang="en-US" dirty="0" smtClean="0"/>
              <a:t>basis of </a:t>
            </a:r>
            <a:r>
              <a:rPr lang="en-US" dirty="0"/>
              <a:t>current weather information it will be analyzed that day</a:t>
            </a:r>
          </a:p>
          <a:p>
            <a:r>
              <a:rPr lang="en-US" dirty="0"/>
              <a:t>can be either “sunny”, “rainy “or “</a:t>
            </a:r>
            <a:r>
              <a:rPr lang="en-US" dirty="0" smtClean="0"/>
              <a:t>cloudy.</a:t>
            </a:r>
            <a:endParaRPr lang="en-US" dirty="0"/>
          </a:p>
          <a:p>
            <a:pPr algn="just"/>
            <a:r>
              <a:rPr lang="en-US" dirty="0"/>
              <a:t>Two steps are followed within this process. They </a:t>
            </a:r>
            <a:r>
              <a:rPr lang="en-US" dirty="0" smtClean="0"/>
              <a:t>are</a:t>
            </a:r>
          </a:p>
          <a:p>
            <a:pPr algn="just"/>
            <a:r>
              <a:rPr lang="en-US" dirty="0"/>
              <a:t>	</a:t>
            </a:r>
            <a:r>
              <a:rPr lang="en-US" b="1" dirty="0"/>
              <a:t>Model </a:t>
            </a:r>
            <a:r>
              <a:rPr lang="en-US" b="1" dirty="0" smtClean="0"/>
              <a:t>Construction</a:t>
            </a:r>
          </a:p>
          <a:p>
            <a:pPr algn="just"/>
            <a:r>
              <a:rPr lang="en-US" b="1" dirty="0"/>
              <a:t>	</a:t>
            </a:r>
            <a:r>
              <a:rPr lang="en-US" b="1" dirty="0"/>
              <a:t>Model </a:t>
            </a:r>
            <a:r>
              <a:rPr lang="en-US" b="1" dirty="0" smtClean="0"/>
              <a:t>usage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454" y="1423416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454" y="2532033"/>
            <a:ext cx="11287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Classification </a:t>
            </a:r>
            <a:r>
              <a:rPr lang="en-US" b="1" dirty="0"/>
              <a:t>in Data </a:t>
            </a:r>
            <a:r>
              <a:rPr lang="en-US" b="1" dirty="0" smtClean="0"/>
              <a:t>Mining</a:t>
            </a:r>
          </a:p>
          <a:p>
            <a:pPr algn="just"/>
            <a:endParaRPr lang="en-US" b="1" dirty="0" smtClean="0"/>
          </a:p>
          <a:p>
            <a:r>
              <a:rPr lang="en-US" b="1" dirty="0"/>
              <a:t>	</a:t>
            </a:r>
            <a:r>
              <a:rPr lang="en-US" dirty="0"/>
              <a:t>In this study the author proposed SVM classifier for regression, classification and also the general pattern recognition. Due </a:t>
            </a:r>
            <a:r>
              <a:rPr lang="en-US" dirty="0" err="1"/>
              <a:t>toits</a:t>
            </a:r>
            <a:r>
              <a:rPr lang="en-US" dirty="0"/>
              <a:t> high generalization performance without requiring any prior knowledge to add in it, this classifier is considered to be </a:t>
            </a:r>
            <a:r>
              <a:rPr lang="en-US" dirty="0" err="1"/>
              <a:t>goodin</a:t>
            </a:r>
            <a:r>
              <a:rPr lang="en-US" dirty="0"/>
              <a:t> comparison to other classifiers. The performance is even better such as extremely high of the input space dimension</a:t>
            </a:r>
          </a:p>
        </p:txBody>
      </p:sp>
    </p:spTree>
    <p:extLst>
      <p:ext uri="{BB962C8B-B14F-4D97-AF65-F5344CB8AC3E}">
        <p14:creationId xmlns:p14="http://schemas.microsoft.com/office/powerpoint/2010/main" val="14099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3376" y="370499"/>
            <a:ext cx="10301803" cy="890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/>
              </a:rPr>
              <a:t>Literature Review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6" y="1260515"/>
            <a:ext cx="103632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6" y="2033607"/>
            <a:ext cx="10391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3856</TotalTime>
  <Words>446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SemiBold</vt:lpstr>
      <vt:lpstr>Bahnschrift SemiBold Condensed</vt:lpstr>
      <vt:lpstr>Calibri</vt:lpstr>
      <vt:lpstr>Century Gothic</vt:lpstr>
      <vt:lpstr>DaunPenh</vt:lpstr>
      <vt:lpstr>Goudy Old Style</vt:lpstr>
      <vt:lpstr>Inter</vt:lpstr>
      <vt:lpstr>Mesh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sorhy thy</dc:creator>
  <cp:lastModifiedBy>sorhy thy</cp:lastModifiedBy>
  <cp:revision>38</cp:revision>
  <dcterms:created xsi:type="dcterms:W3CDTF">2022-03-03T08:55:18Z</dcterms:created>
  <dcterms:modified xsi:type="dcterms:W3CDTF">2022-06-14T20:28:28Z</dcterms:modified>
</cp:coreProperties>
</file>