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1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enodo.org/record/1126459/files/10005377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2686" y="4588329"/>
            <a:ext cx="5598261" cy="1905000"/>
          </a:xfrm>
        </p:spPr>
        <p:txBody>
          <a:bodyPr/>
          <a:lstStyle/>
          <a:p>
            <a:pPr algn="l"/>
            <a:r>
              <a:rPr lang="en-US" dirty="0" smtClean="0"/>
              <a:t>Name </a:t>
            </a:r>
            <a:r>
              <a:rPr lang="en-US" dirty="0" err="1" smtClean="0"/>
              <a:t>chhoem</a:t>
            </a:r>
            <a:r>
              <a:rPr lang="en-US" dirty="0" smtClean="0"/>
              <a:t> </a:t>
            </a:r>
            <a:r>
              <a:rPr lang="en-US" dirty="0" err="1" smtClean="0"/>
              <a:t>sothy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5" y="690710"/>
            <a:ext cx="1218602" cy="12023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6471" y="1133003"/>
            <a:ext cx="3599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Institute Technology of Cambodia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2687" y="1972100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Subject : 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Data mining</a:t>
            </a:r>
            <a:endParaRPr lang="en-US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2686" y="3536839"/>
            <a:ext cx="6404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Paper: </a:t>
            </a:r>
            <a:r>
              <a:rPr lang="en-US" dirty="0"/>
              <a:t>Predicting Groundwater Areas Using Data Mining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2686" y="26265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Goudy Old Style" panose="02020502050305020303" pitchFamily="18" charset="0"/>
              </a:rPr>
              <a:t>Lecturers </a:t>
            </a:r>
            <a:r>
              <a:rPr lang="en-US" dirty="0">
                <a:latin typeface="Goudy Old Style" panose="02020502050305020303" pitchFamily="18" charset="0"/>
              </a:rPr>
              <a:t>: </a:t>
            </a:r>
            <a:r>
              <a:rPr lang="en-US" dirty="0" smtClean="0">
                <a:latin typeface="Goudy Old Style" panose="02020502050305020303" pitchFamily="18" charset="0"/>
              </a:rPr>
              <a:t> </a:t>
            </a:r>
            <a:r>
              <a:rPr lang="en-US" b="1" dirty="0"/>
              <a:t>PHAUK </a:t>
            </a:r>
            <a:r>
              <a:rPr lang="en-US" b="1" dirty="0" err="1" smtClean="0"/>
              <a:t>Sokkhey</a:t>
            </a:r>
            <a:r>
              <a:rPr lang="en-US" dirty="0" smtClean="0"/>
              <a:t> and  </a:t>
            </a:r>
            <a:r>
              <a:rPr lang="en-US" dirty="0" err="1"/>
              <a:t>Sophal</a:t>
            </a:r>
            <a:r>
              <a:rPr lang="en-US" dirty="0"/>
              <a:t> CHAN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0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984" y="1499506"/>
            <a:ext cx="9905998" cy="3124201"/>
          </a:xfrm>
        </p:spPr>
        <p:txBody>
          <a:bodyPr/>
          <a:lstStyle/>
          <a:p>
            <a:r>
              <a:rPr lang="en-US" dirty="0" smtClean="0"/>
              <a:t>About</a:t>
            </a:r>
            <a:endParaRPr lang="en-US" dirty="0" smtClean="0"/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9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184" y="2514601"/>
            <a:ext cx="9905998" cy="308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Topic</a:t>
            </a:r>
            <a:r>
              <a:rPr lang="en-US" dirty="0"/>
              <a:t>: Predicting Groundwater Areas Using Data </a:t>
            </a:r>
            <a:r>
              <a:rPr lang="en-US" dirty="0" smtClean="0"/>
              <a:t>Mining</a:t>
            </a:r>
          </a:p>
          <a:p>
            <a:pPr marL="0" indent="0">
              <a:buNone/>
            </a:pPr>
            <a:r>
              <a:rPr lang="en-US" dirty="0" smtClean="0"/>
              <a:t>author: </a:t>
            </a:r>
            <a:r>
              <a:rPr lang="en-US" dirty="0"/>
              <a:t>Faisal </a:t>
            </a:r>
            <a:r>
              <a:rPr lang="en-US" dirty="0" err="1" smtClean="0"/>
              <a:t>Aburub</a:t>
            </a:r>
            <a:r>
              <a:rPr lang="en-US" dirty="0" smtClean="0"/>
              <a:t> and </a:t>
            </a:r>
            <a:r>
              <a:rPr lang="en-US" dirty="0" err="1" smtClean="0"/>
              <a:t>Wael</a:t>
            </a:r>
            <a:r>
              <a:rPr lang="en-US" dirty="0" smtClean="0"/>
              <a:t> </a:t>
            </a:r>
            <a:r>
              <a:rPr lang="en-US" dirty="0" err="1"/>
              <a:t>Hadi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Year: </a:t>
            </a:r>
            <a:r>
              <a:rPr lang="en-US" dirty="0" smtClean="0"/>
              <a:t>2016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Reference: </a:t>
            </a:r>
            <a:r>
              <a:rPr lang="en-US" dirty="0" smtClean="0">
                <a:effectLst/>
                <a:hlinkClick r:id="rId2"/>
              </a:rPr>
              <a:t>www.zenodo.org/record/1126459/files/10005377.pdf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7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76099" y="55206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6099" y="2027763"/>
            <a:ext cx="9573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proposed a method to check if the ground water from selected areas are potable or </a:t>
            </a:r>
            <a:r>
              <a:rPr lang="en-US" dirty="0" smtClean="0"/>
              <a:t>not.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76099" y="2823331"/>
            <a:ext cx="9905998" cy="94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6200" y="4161881"/>
            <a:ext cx="9611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mining techniques have been used to predict </a:t>
            </a:r>
            <a:r>
              <a:rPr lang="en-US" dirty="0" smtClean="0"/>
              <a:t>for groundwater </a:t>
            </a:r>
            <a:r>
              <a:rPr lang="en-US" dirty="0"/>
              <a:t>areas in Jordan and 900 groundwater areas. </a:t>
            </a:r>
            <a:r>
              <a:rPr lang="en-US" dirty="0" smtClean="0"/>
              <a:t>The </a:t>
            </a:r>
            <a:r>
              <a:rPr lang="en-US" dirty="0"/>
              <a:t>groundwater features are: Elevation, Valleys, Slope of the earth's surface, the annual long-term average of rainfall, the annual long-term average </a:t>
            </a:r>
            <a:r>
              <a:rPr lang="en-US" dirty="0" smtClean="0"/>
              <a:t>of temperatures</a:t>
            </a:r>
            <a:r>
              <a:rPr lang="en-US" dirty="0"/>
              <a:t>, Geological outcrop and the faults of earth surface.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49" y="527217"/>
            <a:ext cx="9905998" cy="942304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073" y="1613532"/>
            <a:ext cx="8999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techniques that use in this paper Classification for </a:t>
            </a:r>
            <a:r>
              <a:rPr lang="en-US" dirty="0" smtClean="0"/>
              <a:t>prediction.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dataset is tested and analyzed with five Classification algorithms which </a:t>
            </a:r>
            <a:r>
              <a:rPr lang="en-US" dirty="0"/>
              <a:t>are CBA, SVMs, NB and </a:t>
            </a:r>
            <a:r>
              <a:rPr lang="en-US" dirty="0" smtClean="0"/>
              <a:t>KNN.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00149" y="2680874"/>
            <a:ext cx="9905998" cy="942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Result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73" y="3623178"/>
            <a:ext cx="60102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14" y="260582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Thank You !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48092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1896</TotalTime>
  <Words>166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 Condensed</vt:lpstr>
      <vt:lpstr>Bahnschrift SemiBold</vt:lpstr>
      <vt:lpstr>Bahnschrift SemiBold Condensed</vt:lpstr>
      <vt:lpstr>Century Gothic</vt:lpstr>
      <vt:lpstr>Goudy Old Style</vt:lpstr>
      <vt:lpstr>Mesh</vt:lpstr>
      <vt:lpstr>PowerPoint Presentation</vt:lpstr>
      <vt:lpstr>Outline</vt:lpstr>
      <vt:lpstr>About</vt:lpstr>
      <vt:lpstr>PowerPoint Presentation</vt:lpstr>
      <vt:lpstr>Method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sorhy thy</dc:creator>
  <cp:lastModifiedBy>sorhy thy</cp:lastModifiedBy>
  <cp:revision>19</cp:revision>
  <dcterms:created xsi:type="dcterms:W3CDTF">2022-03-03T08:55:18Z</dcterms:created>
  <dcterms:modified xsi:type="dcterms:W3CDTF">2022-03-17T02:41:54Z</dcterms:modified>
</cp:coreProperties>
</file>