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6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FF"/>
    <a:srgbClr val="FFE7B3"/>
    <a:srgbClr val="007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4"/>
    <p:restoredTop sz="94574"/>
  </p:normalViewPr>
  <p:slideViewPr>
    <p:cSldViewPr snapToGrid="0" snapToObjects="1">
      <p:cViewPr varScale="1">
        <p:scale>
          <a:sx n="128" d="100"/>
          <a:sy n="128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3DFD-9C84-6B45-9ED9-6693F82F0F42}" type="datetimeFigureOut">
              <a:rPr lang="en-KH" smtClean="0"/>
              <a:t>11/5/22</a:t>
            </a:fld>
            <a:endParaRPr lang="en-K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A8D2-612D-A74C-8AFC-3275DD58B83D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18910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3DFD-9C84-6B45-9ED9-6693F82F0F42}" type="datetimeFigureOut">
              <a:rPr lang="en-KH" smtClean="0"/>
              <a:t>11/5/22</a:t>
            </a:fld>
            <a:endParaRPr lang="en-K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A8D2-612D-A74C-8AFC-3275DD58B83D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86787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3DFD-9C84-6B45-9ED9-6693F82F0F42}" type="datetimeFigureOut">
              <a:rPr lang="en-KH" smtClean="0"/>
              <a:t>11/5/22</a:t>
            </a:fld>
            <a:endParaRPr lang="en-K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A8D2-612D-A74C-8AFC-3275DD58B83D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470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3DFD-9C84-6B45-9ED9-6693F82F0F42}" type="datetimeFigureOut">
              <a:rPr lang="en-KH" smtClean="0"/>
              <a:t>11/5/22</a:t>
            </a:fld>
            <a:endParaRPr lang="en-K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A8D2-612D-A74C-8AFC-3275DD58B83D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9086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3DFD-9C84-6B45-9ED9-6693F82F0F42}" type="datetimeFigureOut">
              <a:rPr lang="en-KH" smtClean="0"/>
              <a:t>11/5/22</a:t>
            </a:fld>
            <a:endParaRPr lang="en-K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A8D2-612D-A74C-8AFC-3275DD58B83D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208146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3DFD-9C84-6B45-9ED9-6693F82F0F42}" type="datetimeFigureOut">
              <a:rPr lang="en-KH" smtClean="0"/>
              <a:t>11/5/22</a:t>
            </a:fld>
            <a:endParaRPr lang="en-K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A8D2-612D-A74C-8AFC-3275DD58B83D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11399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3DFD-9C84-6B45-9ED9-6693F82F0F42}" type="datetimeFigureOut">
              <a:rPr lang="en-KH" smtClean="0"/>
              <a:t>11/5/22</a:t>
            </a:fld>
            <a:endParaRPr lang="en-K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A8D2-612D-A74C-8AFC-3275DD58B83D}" type="slidenum">
              <a:rPr lang="en-KH" smtClean="0"/>
              <a:t>‹#›</a:t>
            </a:fld>
            <a:endParaRPr lang="en-K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9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3DFD-9C84-6B45-9ED9-6693F82F0F42}" type="datetimeFigureOut">
              <a:rPr lang="en-KH" smtClean="0"/>
              <a:t>11/5/22</a:t>
            </a:fld>
            <a:endParaRPr lang="en-K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A8D2-612D-A74C-8AFC-3275DD58B83D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79111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3DFD-9C84-6B45-9ED9-6693F82F0F42}" type="datetimeFigureOut">
              <a:rPr lang="en-KH" smtClean="0"/>
              <a:t>11/5/22</a:t>
            </a:fld>
            <a:endParaRPr lang="en-K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A8D2-612D-A74C-8AFC-3275DD58B83D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2608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3DFD-9C84-6B45-9ED9-6693F82F0F42}" type="datetimeFigureOut">
              <a:rPr lang="en-KH" smtClean="0"/>
              <a:t>11/5/22</a:t>
            </a:fld>
            <a:endParaRPr lang="en-K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K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A8D2-612D-A74C-8AFC-3275DD58B83D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03386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013DFD-9C84-6B45-9ED9-6693F82F0F42}" type="datetimeFigureOut">
              <a:rPr lang="en-KH" smtClean="0"/>
              <a:t>11/5/22</a:t>
            </a:fld>
            <a:endParaRPr lang="en-K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K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A8D2-612D-A74C-8AFC-3275DD58B83D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49294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1013DFD-9C84-6B45-9ED9-6693F82F0F42}" type="datetimeFigureOut">
              <a:rPr lang="en-KH" smtClean="0"/>
              <a:t>11/5/22</a:t>
            </a:fld>
            <a:endParaRPr lang="en-K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K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7A8D2-612D-A74C-8AFC-3275DD58B83D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33001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E670C31-7B20-A445-BE2C-5B21DA1FE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6758" y="4570054"/>
            <a:ext cx="3820223" cy="49628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F0FF"/>
                </a:solidFill>
              </a:rPr>
              <a:t>Name:  CHHOEM </a:t>
            </a:r>
            <a:r>
              <a:rPr lang="en-US" dirty="0" err="1">
                <a:solidFill>
                  <a:srgbClr val="00F0FF"/>
                </a:solidFill>
              </a:rPr>
              <a:t>Sothy</a:t>
            </a:r>
            <a:endParaRPr lang="en-US" dirty="0">
              <a:solidFill>
                <a:srgbClr val="00F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75610-6956-4544-9D10-D22ECDDD4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9" y="651064"/>
            <a:ext cx="1502826" cy="148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833A91-779F-3E49-A532-85FCDB1C057F}"/>
              </a:ext>
            </a:extLst>
          </p:cNvPr>
          <p:cNvSpPr/>
          <p:nvPr/>
        </p:nvSpPr>
        <p:spPr>
          <a:xfrm>
            <a:off x="2619010" y="1024139"/>
            <a:ext cx="6491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Institute Technology of Cambodia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851E9-5A09-D340-BC31-68A4498A3325}"/>
              </a:ext>
            </a:extLst>
          </p:cNvPr>
          <p:cNvSpPr/>
          <p:nvPr/>
        </p:nvSpPr>
        <p:spPr>
          <a:xfrm>
            <a:off x="3522687" y="2388957"/>
            <a:ext cx="3868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yuthaya" pitchFamily="2" charset="-34"/>
                <a:ea typeface="Ayuthaya" pitchFamily="2" charset="-34"/>
                <a:cs typeface="Ayuthaya" pitchFamily="2" charset="-34"/>
              </a:rPr>
              <a:t>Subject: Data mining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6C749-1DE7-714C-A6C5-5DA303076C74}"/>
              </a:ext>
            </a:extLst>
          </p:cNvPr>
          <p:cNvSpPr/>
          <p:nvPr/>
        </p:nvSpPr>
        <p:spPr>
          <a:xfrm>
            <a:off x="3522687" y="36380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E7B3"/>
                </a:solidFill>
                <a:latin typeface="CENTURY751 NO2 BT ROMAN" panose="02040604050505020204" pitchFamily="18" charset="0"/>
              </a:rPr>
              <a:t>Lecturers :  PHAUK </a:t>
            </a:r>
            <a:r>
              <a:rPr lang="en-US" b="1" dirty="0" err="1">
                <a:solidFill>
                  <a:srgbClr val="FFE7B3"/>
                </a:solidFill>
                <a:latin typeface="CENTURY751 NO2 BT ROMAN" panose="02040604050505020204" pitchFamily="18" charset="0"/>
              </a:rPr>
              <a:t>Sokkhey</a:t>
            </a:r>
            <a:r>
              <a:rPr lang="en-US" b="1" dirty="0">
                <a:solidFill>
                  <a:srgbClr val="FFE7B3"/>
                </a:solidFill>
                <a:latin typeface="CENTURY751 NO2 BT ROMAN" panose="02040604050505020204" pitchFamily="18" charset="0"/>
              </a:rPr>
              <a:t> and </a:t>
            </a:r>
            <a:r>
              <a:rPr lang="en-US" b="1" dirty="0">
                <a:solidFill>
                  <a:srgbClr val="FFE7B3"/>
                </a:solidFill>
                <a:latin typeface="Century751 No2 BT Roman" panose="02040604050505020204" pitchFamily="18" charset="0"/>
              </a:rPr>
              <a:t>CHAN</a:t>
            </a:r>
            <a:r>
              <a:rPr lang="en-US" b="1" dirty="0">
                <a:solidFill>
                  <a:srgbClr val="FFE7B3"/>
                </a:solidFill>
                <a:latin typeface="CENTURY751 NO2 BT ROMAN" panose="02040604050505020204" pitchFamily="18" charset="0"/>
              </a:rPr>
              <a:t> Sophal</a:t>
            </a:r>
          </a:p>
        </p:txBody>
      </p:sp>
    </p:spTree>
    <p:extLst>
      <p:ext uri="{BB962C8B-B14F-4D97-AF65-F5344CB8AC3E}">
        <p14:creationId xmlns:p14="http://schemas.microsoft.com/office/powerpoint/2010/main" val="264195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3C0C-D562-8F41-B45C-4CA76B4D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00" y="1436716"/>
            <a:ext cx="7729728" cy="1188720"/>
          </a:xfrm>
        </p:spPr>
        <p:txBody>
          <a:bodyPr/>
          <a:lstStyle/>
          <a:p>
            <a:r>
              <a:rPr lang="en-KH" dirty="0"/>
              <a:t>TopIC: </a:t>
            </a:r>
            <a:r>
              <a:rPr lang="en-US" b="1" dirty="0"/>
              <a:t>Matplotlib</a:t>
            </a:r>
            <a:endParaRPr lang="en-K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65693C-FB8B-3C42-9F20-99C13A177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25" y="3650673"/>
            <a:ext cx="7715503" cy="16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8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5B8A66-3FE6-8742-BD66-CD709C1512E0}"/>
              </a:ext>
            </a:extLst>
          </p:cNvPr>
          <p:cNvSpPr txBox="1"/>
          <p:nvPr/>
        </p:nvSpPr>
        <p:spPr>
          <a:xfrm>
            <a:off x="706582" y="681243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H" sz="4400" dirty="0"/>
              <a:t>Content </a:t>
            </a:r>
          </a:p>
        </p:txBody>
      </p:sp>
    </p:spTree>
    <p:extLst>
      <p:ext uri="{BB962C8B-B14F-4D97-AF65-F5344CB8AC3E}">
        <p14:creationId xmlns:p14="http://schemas.microsoft.com/office/powerpoint/2010/main" val="114672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F601-4F6A-F542-87A2-3102C8C6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45" y="765999"/>
            <a:ext cx="4486656" cy="1141497"/>
          </a:xfrm>
        </p:spPr>
        <p:txBody>
          <a:bodyPr/>
          <a:lstStyle/>
          <a:p>
            <a:r>
              <a:rPr lang="en-US" dirty="0"/>
              <a:t>Data visualization</a:t>
            </a:r>
            <a:endParaRPr lang="en-KH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5C2F9B3-CC30-6447-92F2-796DE385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103" y="1013894"/>
            <a:ext cx="4038418" cy="27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62190E2-8141-E744-BECC-FB402587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727" y="225672"/>
            <a:ext cx="2518029" cy="5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8FE3B37-859A-9A48-8BD3-AE6AC813E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2370802"/>
            <a:ext cx="5326380" cy="440259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History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earliest data table in known existence was created in 2nd century Egypt, cataloging astrological information to aide navigation practices of the day. </a:t>
            </a:r>
            <a:endParaRPr lang="en-US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Many of the visualization techniques of today were invented during the industrial revolution, with the field making large strides in the mid-19th century.</a:t>
            </a:r>
            <a:endParaRPr lang="en-US" sz="2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5124" name="Picture 4" descr="Interactive Timeline of the most iconic infographics">
            <a:extLst>
              <a:ext uri="{FF2B5EF4-FFF2-40B4-BE49-F238E27FC236}">
                <a16:creationId xmlns:a16="http://schemas.microsoft.com/office/drawing/2014/main" id="{71F8A5C2-0D7F-A545-B4B4-3EF998174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103" y="3918512"/>
            <a:ext cx="4066326" cy="27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4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EE3-058C-C143-87D1-244B3990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19" y="765999"/>
            <a:ext cx="4993871" cy="1141497"/>
          </a:xfrm>
        </p:spPr>
        <p:txBody>
          <a:bodyPr/>
          <a:lstStyle/>
          <a:p>
            <a:r>
              <a:rPr lang="en-US" dirty="0"/>
              <a:t>Data visualization (cont.)</a:t>
            </a:r>
            <a:endParaRPr lang="en-K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55E76-2D81-2B4B-BDE0-40A2DABB5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2370802"/>
            <a:ext cx="5326380" cy="44025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What is data visualization?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Data visualization provides a good, organized pictorial representation of the data which makes it easier to understand, observe, analyze.</a:t>
            </a:r>
          </a:p>
          <a:p>
            <a:pPr algn="just"/>
            <a:endParaRPr lang="en-US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Advantages of data visualization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 The advantages and benefits of good data visualization is another form of visual art that grabs our interest and keeps our eyes on the message.</a:t>
            </a:r>
          </a:p>
          <a:p>
            <a:pPr algn="just"/>
            <a:endParaRPr lang="en-KH" sz="2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The Ultimate Guide to Using Data Visualization in Your Presentation">
            <a:extLst>
              <a:ext uri="{FF2B5EF4-FFF2-40B4-BE49-F238E27FC236}">
                <a16:creationId xmlns:a16="http://schemas.microsoft.com/office/drawing/2014/main" id="{79111BCB-2FBE-EE4B-B718-CE1020880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1" r="17089"/>
          <a:stretch/>
        </p:blipFill>
        <p:spPr bwMode="auto">
          <a:xfrm>
            <a:off x="7721579" y="4135357"/>
            <a:ext cx="3356325" cy="270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2510638-8797-F74E-B2AD-894142476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727" y="225672"/>
            <a:ext cx="2518029" cy="5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plotlib Data Visualization">
            <a:extLst>
              <a:ext uri="{FF2B5EF4-FFF2-40B4-BE49-F238E27FC236}">
                <a16:creationId xmlns:a16="http://schemas.microsoft.com/office/drawing/2014/main" id="{406CB02D-37F8-FF4B-AD69-F81F33B68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688" y="1632761"/>
            <a:ext cx="4818077" cy="28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2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715-72C1-6348-833C-1135E00A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23" y="816810"/>
            <a:ext cx="4494998" cy="1134640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KH" dirty="0"/>
              <a:t>atplotlip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03346-EB20-0343-ACF0-BAB80724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269" y="2164463"/>
            <a:ext cx="5287476" cy="318339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Matplotlib is a cross-platform, data visualization and graphical plotting library for Python and its numerical extension NumPy. As such, it offers a viable open source alternative to MATLAB. Developers can also use matplotlib’s APIs (Application Programming Interfaces) to embed plots in GUI applications.</a:t>
            </a:r>
            <a:endParaRPr lang="en-KH" sz="2000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C66A3CF-09C6-3345-9A63-99FFCCEB7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74398" y="0"/>
            <a:ext cx="6102097" cy="6858000"/>
          </a:xfrm>
        </p:spPr>
      </p:sp>
      <p:pic>
        <p:nvPicPr>
          <p:cNvPr id="6148" name="Picture 4" descr="A guide to Matplotlib's built-in styles - HolyPython.com">
            <a:extLst>
              <a:ext uri="{FF2B5EF4-FFF2-40B4-BE49-F238E27FC236}">
                <a16:creationId xmlns:a16="http://schemas.microsoft.com/office/drawing/2014/main" id="{D5F993B7-3A75-B04C-8338-07D41EFDF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98" y="1409389"/>
            <a:ext cx="6145298" cy="469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75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754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1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{8E4121AA-8889-F641-81F0-9A2E4B08E523}tf10001120</Template>
  <TotalTime>619</TotalTime>
  <Words>192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Ayuthaya</vt:lpstr>
      <vt:lpstr>CENTURY751 NO2 BT ROMAN</vt:lpstr>
      <vt:lpstr>CENTURY751 NO2 BT ROMAN</vt:lpstr>
      <vt:lpstr>Gill Sans MT</vt:lpstr>
      <vt:lpstr>Times New Roman</vt:lpstr>
      <vt:lpstr>Parcel</vt:lpstr>
      <vt:lpstr>PowerPoint Presentation</vt:lpstr>
      <vt:lpstr>TopIC: Matplotlib</vt:lpstr>
      <vt:lpstr>PowerPoint Presentation</vt:lpstr>
      <vt:lpstr>Data visualization</vt:lpstr>
      <vt:lpstr>Data visualization (cont.)</vt:lpstr>
      <vt:lpstr>Matplotlip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2022-05-11T03:41:06Z</dcterms:created>
  <dcterms:modified xsi:type="dcterms:W3CDTF">2022-05-11T14:00:28Z</dcterms:modified>
</cp:coreProperties>
</file>