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0184-F637-2E4E-8C44-626ADC43E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67292-7653-174B-9E68-35DF522D9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D1BC-46B3-1C49-909F-2A86288C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A246-6B0A-B049-8EC6-5882DFF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AA49-7FD5-024D-954B-7F77EA53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18445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0882-A774-004F-98D6-4F0E4B3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2DB8C-76D1-7541-8DF6-897F6B82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52CF-B41D-CC49-9577-F6FB383E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9134-E82F-BA48-B9EE-0ACD3893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91D7-BFF2-924D-AF44-4EA97D41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9876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E6C29-12A7-5042-A10A-95464B184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C3EE-2ECB-4A4A-A58F-B925866E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1674-364F-5342-9F41-02891C4C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5EFB-529B-7241-94C3-4D366346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4F6C-8F9C-7D43-9297-F4D58E0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20351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D070-7BC2-FB41-97B9-BCC005D6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CC65-F955-4341-A8C8-DD25E558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8B37-A78B-F14D-A4B9-518CD56C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C090-8918-214D-AFC1-772F5867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46AC-FEF7-6E45-A024-489888D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940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C5CB-E363-DD47-A3C0-03E85B00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BD6A-EC5C-7048-85D5-0489DC68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7A9B-269C-7A45-8698-136B4B12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F4BF-1272-0A41-88B8-FC290D8E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05C7-6114-C442-A51D-305CFF2E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82736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04AC-E9B8-354A-8235-9EAE82BC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B62A-655B-A14B-80A7-9D38AD08B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4D88-BD1C-8645-8F7E-DA8CD4B1F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3582-B2C0-CF40-B993-AF903809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FE87A-E44F-804A-AAC1-142E23E2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78575-B167-4D44-872B-C872073B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208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B541-2565-CF40-BEAF-01E0266E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56B4-C457-B344-9F0A-5929F058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C8F13-9DAB-604A-86B9-70252C9B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1550-9079-F742-9110-6DD7B1616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1C77-D138-A84E-A07A-F47AF246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D812F-9FA8-EC46-9655-B70A0DE7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53F9F-E83C-2E40-81A0-B18F9546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98F63-1D30-3642-9F23-E461BA1E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0868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436A-23B0-B04A-AEB7-BF6ED0F6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49F4-5374-7A4F-B33A-B2DAAC0A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771A5-F4DD-8E49-84EF-9D7C6E10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83EE-AF51-0141-A0D1-C3FEBAA0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7466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19E9D-E8D6-1F45-97B7-BCA84D1C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D329-0750-4346-8A2C-509C4EC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1560-6D47-0945-8743-40A969D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968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291-E025-FC47-A248-F134989D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99D-83E0-A54C-B0FC-55B7190C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0E4A-9D30-2C49-B294-E08339D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06E61-A395-6A4D-AE0D-AEBC6C79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7E22-6778-DC41-95EF-20A29FCB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6F87-0C58-2D4E-AACA-8680743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42074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C8A-8E11-F140-A087-8CF7B4B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FB19-AF5E-DE4B-B9C9-49A7BB8F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54AF6-DCFB-6344-BB15-D0FA3E81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D63D-A059-A841-8C41-F730EA85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BB1D-BC44-2642-A85A-AA35F09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927B-6C02-9045-8666-33ECF1C5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58109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54792-DCAD-D149-93F0-08588E1F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E3DE-A87F-CF4C-A279-34B85CFC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BA58-456D-CA4D-BB65-63EB88681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1B1D-D0DD-4E42-BC27-94BFA8FE6088}" type="datetimeFigureOut">
              <a:rPr lang="en-KH" smtClean="0"/>
              <a:t>19/5/22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713A-49A9-6D4A-BEF2-154C2FFE2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1ACB-4C90-FF4E-832F-C6143BD7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CB02-B31E-8A47-B73C-FB691F016C9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998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99867F4-51C2-A54D-83D7-8849B80E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758" y="4570054"/>
            <a:ext cx="3820223" cy="4962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Name:  CHHOEM </a:t>
            </a:r>
            <a:r>
              <a:rPr lang="en-US" dirty="0" err="1"/>
              <a:t>Sothy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84273-D6A3-7149-B087-53DCF02CA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9" y="651064"/>
            <a:ext cx="1502826" cy="148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6775A5-D4D6-274B-8283-2E56AD50C4D4}"/>
              </a:ext>
            </a:extLst>
          </p:cNvPr>
          <p:cNvSpPr/>
          <p:nvPr/>
        </p:nvSpPr>
        <p:spPr>
          <a:xfrm>
            <a:off x="2619010" y="1024139"/>
            <a:ext cx="6491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Technology of Cambodia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9B579-9E77-8F4C-BDB7-8EF66506760B}"/>
              </a:ext>
            </a:extLst>
          </p:cNvPr>
          <p:cNvSpPr/>
          <p:nvPr/>
        </p:nvSpPr>
        <p:spPr>
          <a:xfrm>
            <a:off x="3522687" y="2388957"/>
            <a:ext cx="3868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yuthaya" pitchFamily="2" charset="-34"/>
                <a:ea typeface="Ayuthaya" pitchFamily="2" charset="-34"/>
                <a:cs typeface="Ayuthaya" pitchFamily="2" charset="-34"/>
              </a:rPr>
              <a:t>Subject: Data mining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47BF5-37EA-8B46-B15B-B1AA2EFDD57E}"/>
              </a:ext>
            </a:extLst>
          </p:cNvPr>
          <p:cNvSpPr/>
          <p:nvPr/>
        </p:nvSpPr>
        <p:spPr>
          <a:xfrm>
            <a:off x="3522687" y="36380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3C00"/>
                </a:solidFill>
                <a:latin typeface="CENTURY751 NO2 BT ROMAN" panose="02040604050505020204" pitchFamily="18" charset="0"/>
              </a:rPr>
              <a:t>Lecturers :  PHAUK </a:t>
            </a:r>
            <a:r>
              <a:rPr lang="en-US" b="1" dirty="0" err="1">
                <a:solidFill>
                  <a:srgbClr val="003C00"/>
                </a:solidFill>
                <a:latin typeface="CENTURY751 NO2 BT ROMAN" panose="02040604050505020204" pitchFamily="18" charset="0"/>
              </a:rPr>
              <a:t>Sokkhey</a:t>
            </a:r>
            <a:r>
              <a:rPr lang="en-US" b="1" dirty="0">
                <a:solidFill>
                  <a:srgbClr val="003C00"/>
                </a:solidFill>
                <a:latin typeface="CENTURY751 NO2 BT ROMAN" panose="02040604050505020204" pitchFamily="18" charset="0"/>
              </a:rPr>
              <a:t> and </a:t>
            </a:r>
            <a:r>
              <a:rPr lang="en-US" b="1" dirty="0">
                <a:solidFill>
                  <a:srgbClr val="003C00"/>
                </a:solidFill>
                <a:latin typeface="Century751 No2 BT Roman" panose="02040604050505020204" pitchFamily="18" charset="0"/>
              </a:rPr>
              <a:t>CHAN</a:t>
            </a:r>
            <a:r>
              <a:rPr lang="en-US" b="1" dirty="0">
                <a:solidFill>
                  <a:srgbClr val="003C00"/>
                </a:solidFill>
                <a:latin typeface="CENTURY751 NO2 BT ROMAN" panose="02040604050505020204" pitchFamily="18" charset="0"/>
              </a:rPr>
              <a:t> Sophal</a:t>
            </a:r>
          </a:p>
        </p:txBody>
      </p:sp>
    </p:spTree>
    <p:extLst>
      <p:ext uri="{BB962C8B-B14F-4D97-AF65-F5344CB8AC3E}">
        <p14:creationId xmlns:p14="http://schemas.microsoft.com/office/powerpoint/2010/main" val="143152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135F-0B9C-4C40-9E41-4C8C6227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5076"/>
            <a:ext cx="12192000" cy="2247847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K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:  Project prossecc </a:t>
            </a:r>
            <a:br>
              <a:rPr lang="en-KH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used cars price prediction </a:t>
            </a:r>
          </a:p>
        </p:txBody>
      </p:sp>
    </p:spTree>
    <p:extLst>
      <p:ext uri="{BB962C8B-B14F-4D97-AF65-F5344CB8AC3E}">
        <p14:creationId xmlns:p14="http://schemas.microsoft.com/office/powerpoint/2010/main" val="89803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468E-2C04-544F-A2BF-7E6C6B9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B60A-DA68-7D4E-A9CB-7774A391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(Kaggle)</a:t>
            </a:r>
          </a:p>
          <a:p>
            <a:r>
              <a:rPr lang="en-US" dirty="0"/>
              <a:t>Clean data using row/</a:t>
            </a:r>
            <a:r>
              <a:rPr lang="en-US" dirty="0" err="1"/>
              <a:t>colum</a:t>
            </a:r>
            <a:r>
              <a:rPr lang="en-US" dirty="0"/>
              <a:t> removal </a:t>
            </a:r>
          </a:p>
          <a:p>
            <a:r>
              <a:rPr lang="en-US" dirty="0"/>
              <a:t>Detecting outliers using Inter Quantile Range (IQR)</a:t>
            </a:r>
          </a:p>
          <a:p>
            <a:r>
              <a:rPr lang="en-US" dirty="0"/>
              <a:t>Show data with </a:t>
            </a:r>
            <a:r>
              <a:rPr lang="en-US" dirty="0" err="1"/>
              <a:t>Matplotlip</a:t>
            </a:r>
            <a:endParaRPr lang="en-US" dirty="0"/>
          </a:p>
          <a:p>
            <a:r>
              <a:rPr lang="en-US" dirty="0"/>
              <a:t>Proposed method using Linear Regression Model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KH" dirty="0"/>
          </a:p>
        </p:txBody>
      </p:sp>
      <p:sp>
        <p:nvSpPr>
          <p:cNvPr id="4" name="AutoShape 2" descr="Kaggle">
            <a:hlinkClick r:id="rId2"/>
            <a:extLst>
              <a:ext uri="{FF2B5EF4-FFF2-40B4-BE49-F238E27FC236}">
                <a16:creationId xmlns:a16="http://schemas.microsoft.com/office/drawing/2014/main" id="{4DB66A9C-79D0-7245-AA10-68AF5BE1B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6300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61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Ayuthaya</vt:lpstr>
      <vt:lpstr>Calibri</vt:lpstr>
      <vt:lpstr>Calibri Light</vt:lpstr>
      <vt:lpstr>Century751 No2 BT Roman</vt:lpstr>
      <vt:lpstr>Century751 No2 BT Roman</vt:lpstr>
      <vt:lpstr>Times New Roman</vt:lpstr>
      <vt:lpstr>Office Theme</vt:lpstr>
      <vt:lpstr>PowerPoint Presentation</vt:lpstr>
      <vt:lpstr>Report :  Project prossecc  Topic: used cars price prediction </vt:lpstr>
      <vt:lpstr>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2022-05-19T00:38:30Z</dcterms:created>
  <dcterms:modified xsi:type="dcterms:W3CDTF">2022-05-19T03:39:47Z</dcterms:modified>
</cp:coreProperties>
</file>