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Inter"/>
      <p:regular r:id="rId10"/>
      <p:bold r:id="rId11"/>
    </p:embeddedFont>
    <p:embeddedFont>
      <p:font typeface="Sorts Mill Goudy"/>
      <p:regular r:id="rId12"/>
      <p:italic r:id="rId13"/>
    </p:embeddedFon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nbbD2dXLK/FcrZfR8qOmyeleJ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Inter-bold.fntdata"/><Relationship Id="rId10" Type="http://schemas.openxmlformats.org/officeDocument/2006/relationships/font" Target="fonts/Inter-regular.fntdata"/><Relationship Id="rId13" Type="http://schemas.openxmlformats.org/officeDocument/2006/relationships/font" Target="fonts/SortsMillGoudy-italic.fntdata"/><Relationship Id="rId12" Type="http://schemas.openxmlformats.org/officeDocument/2006/relationships/font" Target="fonts/SortsMillGoud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751012" y="609601"/>
            <a:ext cx="8676222" cy="32004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7"/>
          <p:cNvSpPr txBox="1"/>
          <p:nvPr>
            <p:ph idx="1" type="subTitle"/>
          </p:nvPr>
        </p:nvSpPr>
        <p:spPr>
          <a:xfrm>
            <a:off x="1751012" y="3886200"/>
            <a:ext cx="8676222" cy="1905000"/>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100"/>
              <a:buNone/>
              <a:defRPr sz="2100">
                <a:solidFill>
                  <a:schemeClr val="lt1"/>
                </a:solidFill>
              </a:defRPr>
            </a:lvl1pPr>
            <a:lvl2pPr lvl="1" algn="ctr">
              <a:spcBef>
                <a:spcPts val="600"/>
              </a:spcBef>
              <a:spcAft>
                <a:spcPts val="0"/>
              </a:spcAft>
              <a:buSzPts val="1800"/>
              <a:buNone/>
              <a:defRPr>
                <a:solidFill>
                  <a:schemeClr val="lt1"/>
                </a:solidFill>
              </a:defRPr>
            </a:lvl2pPr>
            <a:lvl3pPr lvl="2" algn="ctr">
              <a:spcBef>
                <a:spcPts val="600"/>
              </a:spcBef>
              <a:spcAft>
                <a:spcPts val="0"/>
              </a:spcAft>
              <a:buSzPts val="1600"/>
              <a:buNone/>
              <a:defRPr>
                <a:solidFill>
                  <a:schemeClr val="lt1"/>
                </a:solidFill>
              </a:defRPr>
            </a:lvl3pPr>
            <a:lvl4pPr lvl="3" algn="ctr">
              <a:spcBef>
                <a:spcPts val="600"/>
              </a:spcBef>
              <a:spcAft>
                <a:spcPts val="0"/>
              </a:spcAft>
              <a:buSzPts val="1400"/>
              <a:buNone/>
              <a:defRPr>
                <a:solidFill>
                  <a:schemeClr val="lt1"/>
                </a:solidFill>
              </a:defRPr>
            </a:lvl4pPr>
            <a:lvl5pPr lvl="4" algn="ctr">
              <a:spcBef>
                <a:spcPts val="600"/>
              </a:spcBef>
              <a:spcAft>
                <a:spcPts val="0"/>
              </a:spcAft>
              <a:buSzPts val="14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4" name="Google Shape;14;p7"/>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16"/>
          <p:cNvSpPr txBox="1"/>
          <p:nvPr>
            <p:ph type="title"/>
          </p:nvPr>
        </p:nvSpPr>
        <p:spPr>
          <a:xfrm>
            <a:off x="1141413" y="4732865"/>
            <a:ext cx="99060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p:nvPr>
            <p:ph idx="2" type="pic"/>
          </p:nvPr>
        </p:nvSpPr>
        <p:spPr>
          <a:xfrm>
            <a:off x="1979612" y="932112"/>
            <a:ext cx="8225944" cy="3164976"/>
          </a:xfrm>
          <a:prstGeom prst="roundRect">
            <a:avLst>
              <a:gd fmla="val 4380" name="adj"/>
            </a:avLst>
          </a:prstGeom>
          <a:noFill/>
          <a:ln cap="flat" cmpd="sng" w="38100">
            <a:solidFill>
              <a:schemeClr val="dk2"/>
            </a:solidFill>
            <a:prstDash val="solid"/>
            <a:round/>
            <a:headEnd len="sm" w="sm" type="none"/>
            <a:tailEnd len="sm" w="sm" type="none"/>
          </a:ln>
        </p:spPr>
      </p:sp>
      <p:sp>
        <p:nvSpPr>
          <p:cNvPr id="71" name="Google Shape;71;p16"/>
          <p:cNvSpPr txBox="1"/>
          <p:nvPr>
            <p:ph idx="1" type="body"/>
          </p:nvPr>
        </p:nvSpPr>
        <p:spPr>
          <a:xfrm>
            <a:off x="1141413" y="5299603"/>
            <a:ext cx="9906000" cy="493712"/>
          </a:xfrm>
          <a:prstGeom prst="rect">
            <a:avLst/>
          </a:prstGeom>
          <a:noFill/>
          <a:ln>
            <a:noFill/>
          </a:ln>
        </p:spPr>
        <p:txBody>
          <a:bodyPr anchorCtr="0" anchor="ctr"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2" name="Google Shape;72;p16"/>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17"/>
          <p:cNvSpPr txBox="1"/>
          <p:nvPr>
            <p:ph type="title"/>
          </p:nvPr>
        </p:nvSpPr>
        <p:spPr>
          <a:xfrm>
            <a:off x="1141412" y="609601"/>
            <a:ext cx="9905999"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 type="body"/>
          </p:nvPr>
        </p:nvSpPr>
        <p:spPr>
          <a:xfrm>
            <a:off x="1141411" y="4343400"/>
            <a:ext cx="9906000"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78" name="Google Shape;78;p17"/>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18"/>
          <p:cNvSpPr txBox="1"/>
          <p:nvPr/>
        </p:nvSpPr>
        <p:spPr>
          <a:xfrm>
            <a:off x="836612"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8000"/>
              <a:buFont typeface="Century Gothic"/>
              <a:buNone/>
            </a:pPr>
            <a:r>
              <a:rPr b="0" lang="en-US" sz="8000" cap="none">
                <a:solidFill>
                  <a:schemeClr val="accent1"/>
                </a:solidFill>
                <a:latin typeface="Century Gothic"/>
                <a:ea typeface="Century Gothic"/>
                <a:cs typeface="Century Gothic"/>
                <a:sym typeface="Century Gothic"/>
              </a:rPr>
              <a:t>“</a:t>
            </a:r>
            <a:endParaRPr/>
          </a:p>
        </p:txBody>
      </p:sp>
      <p:sp>
        <p:nvSpPr>
          <p:cNvPr id="83" name="Google Shape;83;p18"/>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1"/>
              </a:buClr>
              <a:buSzPts val="8000"/>
              <a:buFont typeface="Century Gothic"/>
              <a:buNone/>
            </a:pPr>
            <a:r>
              <a:rPr b="0" lang="en-US" sz="8000" cap="none">
                <a:solidFill>
                  <a:schemeClr val="accent1"/>
                </a:solidFill>
                <a:latin typeface="Century Gothic"/>
                <a:ea typeface="Century Gothic"/>
                <a:cs typeface="Century Gothic"/>
                <a:sym typeface="Century Gothic"/>
              </a:rPr>
              <a:t>”</a:t>
            </a:r>
            <a:endParaRPr/>
          </a:p>
        </p:txBody>
      </p:sp>
      <p:sp>
        <p:nvSpPr>
          <p:cNvPr id="84" name="Google Shape;84;p18"/>
          <p:cNvSpPr txBox="1"/>
          <p:nvPr>
            <p:ph type="title"/>
          </p:nvPr>
        </p:nvSpPr>
        <p:spPr>
          <a:xfrm>
            <a:off x="1446213" y="609601"/>
            <a:ext cx="9296398"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 type="body"/>
          </p:nvPr>
        </p:nvSpPr>
        <p:spPr>
          <a:xfrm>
            <a:off x="1674812" y="3352800"/>
            <a:ext cx="8839202"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Font typeface="Century Gothic"/>
              <a:buNone/>
              <a:defRPr/>
            </a:lvl1pPr>
            <a:lvl2pPr indent="-228600" lvl="1" marL="914400" algn="l">
              <a:spcBef>
                <a:spcPts val="600"/>
              </a:spcBef>
              <a:spcAft>
                <a:spcPts val="0"/>
              </a:spcAft>
              <a:buSzPts val="1800"/>
              <a:buFont typeface="Century Gothic"/>
              <a:buNone/>
              <a:defRPr/>
            </a:lvl2pPr>
            <a:lvl3pPr indent="-228600" lvl="2" marL="1371600" algn="l">
              <a:spcBef>
                <a:spcPts val="600"/>
              </a:spcBef>
              <a:spcAft>
                <a:spcPts val="0"/>
              </a:spcAft>
              <a:buSzPts val="1600"/>
              <a:buFont typeface="Century Gothic"/>
              <a:buNone/>
              <a:defRPr/>
            </a:lvl3pPr>
            <a:lvl4pPr indent="-228600" lvl="3" marL="1828800" algn="l">
              <a:spcBef>
                <a:spcPts val="600"/>
              </a:spcBef>
              <a:spcAft>
                <a:spcPts val="0"/>
              </a:spcAft>
              <a:buSzPts val="1400"/>
              <a:buFont typeface="Century Gothic"/>
              <a:buNone/>
              <a:defRPr/>
            </a:lvl4pPr>
            <a:lvl5pPr indent="-228600" lvl="4" marL="2286000" algn="l">
              <a:spcBef>
                <a:spcPts val="600"/>
              </a:spcBef>
              <a:spcAft>
                <a:spcPts val="0"/>
              </a:spcAft>
              <a:buSzPts val="1400"/>
              <a:buFont typeface="Century Gothic"/>
              <a:buNone/>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86" name="Google Shape;86;p18"/>
          <p:cNvSpPr txBox="1"/>
          <p:nvPr>
            <p:ph idx="2" type="body"/>
          </p:nvPr>
        </p:nvSpPr>
        <p:spPr>
          <a:xfrm>
            <a:off x="1141411" y="4343400"/>
            <a:ext cx="9906000"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None/>
              <a:defRPr sz="2000">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87" name="Google Shape;87;p18"/>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19"/>
          <p:cNvSpPr txBox="1"/>
          <p:nvPr>
            <p:ph type="title"/>
          </p:nvPr>
        </p:nvSpPr>
        <p:spPr>
          <a:xfrm>
            <a:off x="1141412" y="3308581"/>
            <a:ext cx="9906000"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 type="body"/>
          </p:nvPr>
        </p:nvSpPr>
        <p:spPr>
          <a:xfrm>
            <a:off x="1141410" y="4777381"/>
            <a:ext cx="9906001" cy="860400"/>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3" name="Google Shape;93;p19"/>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96" name="Shape 96"/>
        <p:cNvGrpSpPr/>
        <p:nvPr/>
      </p:nvGrpSpPr>
      <p:grpSpPr>
        <a:xfrm>
          <a:off x="0" y="0"/>
          <a:ext cx="0" cy="0"/>
          <a:chOff x="0" y="0"/>
          <a:chExt cx="0" cy="0"/>
        </a:xfrm>
      </p:grpSpPr>
      <p:sp>
        <p:nvSpPr>
          <p:cNvPr id="97" name="Google Shape;97;p20"/>
          <p:cNvSpPr txBox="1"/>
          <p:nvPr/>
        </p:nvSpPr>
        <p:spPr>
          <a:xfrm>
            <a:off x="836612"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8000"/>
              <a:buFont typeface="Century Gothic"/>
              <a:buNone/>
            </a:pPr>
            <a:r>
              <a:rPr b="0" lang="en-US" sz="8000" cap="none">
                <a:solidFill>
                  <a:schemeClr val="accent1"/>
                </a:solidFill>
                <a:latin typeface="Century Gothic"/>
                <a:ea typeface="Century Gothic"/>
                <a:cs typeface="Century Gothic"/>
                <a:sym typeface="Century Gothic"/>
              </a:rPr>
              <a:t>“</a:t>
            </a:r>
            <a:endParaRPr/>
          </a:p>
        </p:txBody>
      </p:sp>
      <p:sp>
        <p:nvSpPr>
          <p:cNvPr id="98" name="Google Shape;98;p20"/>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1"/>
              </a:buClr>
              <a:buSzPts val="8000"/>
              <a:buFont typeface="Century Gothic"/>
              <a:buNone/>
            </a:pPr>
            <a:r>
              <a:rPr b="0" lang="en-US" sz="8000" cap="none">
                <a:solidFill>
                  <a:schemeClr val="accent1"/>
                </a:solidFill>
                <a:latin typeface="Century Gothic"/>
                <a:ea typeface="Century Gothic"/>
                <a:cs typeface="Century Gothic"/>
                <a:sym typeface="Century Gothic"/>
              </a:rPr>
              <a:t>”</a:t>
            </a:r>
            <a:endParaRPr/>
          </a:p>
        </p:txBody>
      </p:sp>
      <p:sp>
        <p:nvSpPr>
          <p:cNvPr id="99" name="Google Shape;99;p20"/>
          <p:cNvSpPr txBox="1"/>
          <p:nvPr>
            <p:ph type="title"/>
          </p:nvPr>
        </p:nvSpPr>
        <p:spPr>
          <a:xfrm>
            <a:off x="1446213" y="609601"/>
            <a:ext cx="9296398"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 type="body"/>
          </p:nvPr>
        </p:nvSpPr>
        <p:spPr>
          <a:xfrm>
            <a:off x="1141412" y="3886200"/>
            <a:ext cx="9906000"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2400"/>
              <a:buNone/>
              <a:defRPr b="0" sz="2400" cap="none">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1" name="Google Shape;101;p20"/>
          <p:cNvSpPr txBox="1"/>
          <p:nvPr>
            <p:ph idx="2" type="body"/>
          </p:nvPr>
        </p:nvSpPr>
        <p:spPr>
          <a:xfrm>
            <a:off x="1141411" y="4775200"/>
            <a:ext cx="9906000"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102" name="Google Shape;102;p20"/>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0"/>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0"/>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05" name="Shape 105"/>
        <p:cNvGrpSpPr/>
        <p:nvPr/>
      </p:nvGrpSpPr>
      <p:grpSpPr>
        <a:xfrm>
          <a:off x="0" y="0"/>
          <a:ext cx="0" cy="0"/>
          <a:chOff x="0" y="0"/>
          <a:chExt cx="0" cy="0"/>
        </a:xfrm>
      </p:grpSpPr>
      <p:sp>
        <p:nvSpPr>
          <p:cNvPr id="106" name="Google Shape;106;p21"/>
          <p:cNvSpPr txBox="1"/>
          <p:nvPr>
            <p:ph type="title"/>
          </p:nvPr>
        </p:nvSpPr>
        <p:spPr>
          <a:xfrm>
            <a:off x="1141412" y="609601"/>
            <a:ext cx="99059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1"/>
          <p:cNvSpPr txBox="1"/>
          <p:nvPr>
            <p:ph idx="1" type="body"/>
          </p:nvPr>
        </p:nvSpPr>
        <p:spPr>
          <a:xfrm>
            <a:off x="1141412" y="3505200"/>
            <a:ext cx="99060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2800"/>
              <a:buNone/>
              <a:defRPr b="0" sz="2800" cap="none">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8" name="Google Shape;108;p21"/>
          <p:cNvSpPr txBox="1"/>
          <p:nvPr>
            <p:ph idx="2" type="body"/>
          </p:nvPr>
        </p:nvSpPr>
        <p:spPr>
          <a:xfrm>
            <a:off x="1141411" y="4343400"/>
            <a:ext cx="9906000"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109" name="Google Shape;109;p21"/>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1"/>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1"/>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22"/>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2"/>
          <p:cNvSpPr txBox="1"/>
          <p:nvPr>
            <p:ph idx="1" type="body"/>
          </p:nvPr>
        </p:nvSpPr>
        <p:spPr>
          <a:xfrm rot="5400000">
            <a:off x="4532312" y="-723899"/>
            <a:ext cx="3124201" cy="990599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5" name="Google Shape;115;p22"/>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23"/>
          <p:cNvSpPr txBox="1"/>
          <p:nvPr>
            <p:ph type="title"/>
          </p:nvPr>
        </p:nvSpPr>
        <p:spPr>
          <a:xfrm rot="5400000">
            <a:off x="7351354" y="2095143"/>
            <a:ext cx="5181601" cy="2210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3"/>
          <p:cNvSpPr txBox="1"/>
          <p:nvPr>
            <p:ph idx="1" type="body"/>
          </p:nvPr>
        </p:nvSpPr>
        <p:spPr>
          <a:xfrm rot="5400000">
            <a:off x="2322512" y="-571500"/>
            <a:ext cx="5181600" cy="7543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21" name="Google Shape;121;p23"/>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3"/>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3"/>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0" name="Google Shape;20;p8"/>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9"/>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1751013" y="3308581"/>
            <a:ext cx="8686800"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 type="body"/>
          </p:nvPr>
        </p:nvSpPr>
        <p:spPr>
          <a:xfrm>
            <a:off x="1751011" y="4777381"/>
            <a:ext cx="8686801"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30" name="Google Shape;30;p10"/>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 type="body"/>
          </p:nvPr>
        </p:nvSpPr>
        <p:spPr>
          <a:xfrm>
            <a:off x="1141412" y="2666999"/>
            <a:ext cx="4876800" cy="312420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36" name="Google Shape;36;p11"/>
          <p:cNvSpPr txBox="1"/>
          <p:nvPr>
            <p:ph idx="2" type="body"/>
          </p:nvPr>
        </p:nvSpPr>
        <p:spPr>
          <a:xfrm>
            <a:off x="6170612" y="2667000"/>
            <a:ext cx="4876800" cy="3124200"/>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37" name="Google Shape;37;p11"/>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 type="body"/>
          </p:nvPr>
        </p:nvSpPr>
        <p:spPr>
          <a:xfrm>
            <a:off x="1429280" y="2658533"/>
            <a:ext cx="4588931"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3" name="Google Shape;43;p12"/>
          <p:cNvSpPr txBox="1"/>
          <p:nvPr>
            <p:ph idx="2" type="body"/>
          </p:nvPr>
        </p:nvSpPr>
        <p:spPr>
          <a:xfrm>
            <a:off x="1141412" y="3243262"/>
            <a:ext cx="4876800" cy="254793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44" name="Google Shape;44;p12"/>
          <p:cNvSpPr txBox="1"/>
          <p:nvPr>
            <p:ph idx="3" type="body"/>
          </p:nvPr>
        </p:nvSpPr>
        <p:spPr>
          <a:xfrm>
            <a:off x="6443133" y="2667000"/>
            <a:ext cx="4604280"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5" name="Google Shape;45;p12"/>
          <p:cNvSpPr txBox="1"/>
          <p:nvPr>
            <p:ph idx="4" type="body"/>
          </p:nvPr>
        </p:nvSpPr>
        <p:spPr>
          <a:xfrm>
            <a:off x="6170612" y="3243262"/>
            <a:ext cx="4876801" cy="254793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46" name="Google Shape;46;p12"/>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1141411" y="1600200"/>
            <a:ext cx="3549121"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 type="body"/>
          </p:nvPr>
        </p:nvSpPr>
        <p:spPr>
          <a:xfrm>
            <a:off x="5103812" y="609601"/>
            <a:ext cx="5943601" cy="5181600"/>
          </a:xfrm>
          <a:prstGeom prst="rect">
            <a:avLst/>
          </a:prstGeom>
          <a:noFill/>
          <a:ln>
            <a:noFill/>
          </a:ln>
        </p:spPr>
        <p:txBody>
          <a:bodyPr anchorCtr="0" anchor="ctr"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600"/>
              </a:spcBef>
              <a:spcAft>
                <a:spcPts val="0"/>
              </a:spcAft>
              <a:buSzPts val="1800"/>
              <a:buChar char="•"/>
              <a:defRPr sz="1800"/>
            </a:lvl2pPr>
            <a:lvl3pPr indent="-330200" lvl="2" marL="1371600" algn="l">
              <a:spcBef>
                <a:spcPts val="600"/>
              </a:spcBef>
              <a:spcAft>
                <a:spcPts val="0"/>
              </a:spcAft>
              <a:buSzPts val="1600"/>
              <a:buChar char="•"/>
              <a:defRPr sz="1600"/>
            </a:lvl3pPr>
            <a:lvl4pPr indent="-317500" lvl="3" marL="1828800" algn="l">
              <a:spcBef>
                <a:spcPts val="600"/>
              </a:spcBef>
              <a:spcAft>
                <a:spcPts val="0"/>
              </a:spcAft>
              <a:buSzPts val="1400"/>
              <a:buChar char="•"/>
              <a:defRPr sz="1400"/>
            </a:lvl4pPr>
            <a:lvl5pPr indent="-317500" lvl="4" marL="2286000" algn="l">
              <a:spcBef>
                <a:spcPts val="600"/>
              </a:spcBef>
              <a:spcAft>
                <a:spcPts val="0"/>
              </a:spcAft>
              <a:buSzPts val="1400"/>
              <a:buChar char="•"/>
              <a:defRPr sz="1400"/>
            </a:lvl5pPr>
            <a:lvl6pPr indent="-317500" lvl="5" marL="2743200" algn="l">
              <a:spcBef>
                <a:spcPts val="600"/>
              </a:spcBef>
              <a:spcAft>
                <a:spcPts val="0"/>
              </a:spcAft>
              <a:buSzPts val="1400"/>
              <a:buChar char="•"/>
              <a:defRPr sz="1400"/>
            </a:lvl6pPr>
            <a:lvl7pPr indent="-317500" lvl="6" marL="3200400" algn="l">
              <a:spcBef>
                <a:spcPts val="600"/>
              </a:spcBef>
              <a:spcAft>
                <a:spcPts val="0"/>
              </a:spcAft>
              <a:buSzPts val="1400"/>
              <a:buChar char="•"/>
              <a:defRPr sz="1400"/>
            </a:lvl7pPr>
            <a:lvl8pPr indent="-317500" lvl="7" marL="3657600" algn="l">
              <a:spcBef>
                <a:spcPts val="600"/>
              </a:spcBef>
              <a:spcAft>
                <a:spcPts val="0"/>
              </a:spcAft>
              <a:buSzPts val="1400"/>
              <a:buChar char="•"/>
              <a:defRPr sz="1400"/>
            </a:lvl8pPr>
            <a:lvl9pPr indent="-317500" lvl="8" marL="4114800" algn="l">
              <a:spcBef>
                <a:spcPts val="600"/>
              </a:spcBef>
              <a:spcAft>
                <a:spcPts val="600"/>
              </a:spcAft>
              <a:buSzPts val="1400"/>
              <a:buChar char="•"/>
              <a:defRPr sz="1400"/>
            </a:lvl9pPr>
          </a:lstStyle>
          <a:p/>
        </p:txBody>
      </p:sp>
      <p:sp>
        <p:nvSpPr>
          <p:cNvPr id="57" name="Google Shape;57;p14"/>
          <p:cNvSpPr txBox="1"/>
          <p:nvPr>
            <p:ph idx="2" type="body"/>
          </p:nvPr>
        </p:nvSpPr>
        <p:spPr>
          <a:xfrm>
            <a:off x="1141411"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l">
              <a:spcBef>
                <a:spcPts val="320"/>
              </a:spcBef>
              <a:spcAft>
                <a:spcPts val="0"/>
              </a:spcAft>
              <a:buSzPts val="1600"/>
              <a:buNone/>
              <a:defRPr sz="16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58" name="Google Shape;58;p14"/>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1141411" y="1600200"/>
            <a:ext cx="5334001"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p:nvPr>
            <p:ph idx="2" type="pic"/>
          </p:nvPr>
        </p:nvSpPr>
        <p:spPr>
          <a:xfrm>
            <a:off x="7433733" y="-18288"/>
            <a:ext cx="3276599" cy="6903720"/>
          </a:xfrm>
          <a:prstGeom prst="rect">
            <a:avLst/>
          </a:prstGeom>
          <a:noFill/>
          <a:ln cap="flat" cmpd="sng" w="38100">
            <a:solidFill>
              <a:schemeClr val="dk2"/>
            </a:solidFill>
            <a:prstDash val="solid"/>
            <a:round/>
            <a:headEnd len="sm" w="sm" type="none"/>
            <a:tailEnd len="sm" w="sm" type="none"/>
          </a:ln>
        </p:spPr>
      </p:sp>
      <p:sp>
        <p:nvSpPr>
          <p:cNvPr id="64" name="Google Shape;64;p15"/>
          <p:cNvSpPr txBox="1"/>
          <p:nvPr>
            <p:ph idx="1" type="body"/>
          </p:nvPr>
        </p:nvSpPr>
        <p:spPr>
          <a:xfrm>
            <a:off x="1141411" y="2971800"/>
            <a:ext cx="5334001" cy="18288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1800"/>
              <a:buNone/>
              <a:defRPr sz="18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5" name="Google Shape;65;p15"/>
          <p:cNvSpPr txBox="1"/>
          <p:nvPr>
            <p:ph idx="10" type="dt"/>
          </p:nvPr>
        </p:nvSpPr>
        <p:spPr>
          <a:xfrm>
            <a:off x="6399212" y="5883275"/>
            <a:ext cx="914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1141412" y="5883275"/>
            <a:ext cx="5105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10742612" y="5883275"/>
            <a:ext cx="322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6"/>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6"/>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lvl1pPr indent="-355600" lvl="0" marL="457200" marR="0" rtl="0" algn="l">
              <a:spcBef>
                <a:spcPts val="400"/>
              </a:spcBef>
              <a:spcAft>
                <a:spcPts val="0"/>
              </a:spcAft>
              <a:buClr>
                <a:schemeClr val="lt1"/>
              </a:buClr>
              <a:buSzPts val="2000"/>
              <a:buFont typeface="Arial"/>
              <a:buChar char="•"/>
              <a:defRPr b="0" i="0" sz="2000" u="none" cap="small" strike="noStrike">
                <a:solidFill>
                  <a:schemeClr val="lt1"/>
                </a:solidFill>
                <a:latin typeface="Century Gothic"/>
                <a:ea typeface="Century Gothic"/>
                <a:cs typeface="Century Gothic"/>
                <a:sym typeface="Century Gothic"/>
              </a:defRPr>
            </a:lvl1pPr>
            <a:lvl2pPr indent="-342900" lvl="1" marL="914400" marR="0" rtl="0" algn="l">
              <a:spcBef>
                <a:spcPts val="600"/>
              </a:spcBef>
              <a:spcAft>
                <a:spcPts val="0"/>
              </a:spcAft>
              <a:buClr>
                <a:schemeClr val="lt1"/>
              </a:buClr>
              <a:buSzPts val="1800"/>
              <a:buFont typeface="Arial"/>
              <a:buChar char="•"/>
              <a:defRPr b="0" i="0" sz="1800" u="none" cap="small" strike="noStrike">
                <a:solidFill>
                  <a:schemeClr val="lt1"/>
                </a:solidFill>
                <a:latin typeface="Century Gothic"/>
                <a:ea typeface="Century Gothic"/>
                <a:cs typeface="Century Gothic"/>
                <a:sym typeface="Century Gothic"/>
              </a:defRPr>
            </a:lvl2pPr>
            <a:lvl3pPr indent="-330200" lvl="2" marL="1371600" marR="0" rtl="0" algn="l">
              <a:spcBef>
                <a:spcPts val="600"/>
              </a:spcBef>
              <a:spcAft>
                <a:spcPts val="0"/>
              </a:spcAft>
              <a:buClr>
                <a:schemeClr val="lt1"/>
              </a:buClr>
              <a:buSzPts val="1600"/>
              <a:buFont typeface="Arial"/>
              <a:buChar char="•"/>
              <a:defRPr b="0" i="0" sz="1600" u="none" cap="small" strike="noStrike">
                <a:solidFill>
                  <a:schemeClr val="lt1"/>
                </a:solidFill>
                <a:latin typeface="Century Gothic"/>
                <a:ea typeface="Century Gothic"/>
                <a:cs typeface="Century Gothic"/>
                <a:sym typeface="Century Gothic"/>
              </a:defRPr>
            </a:lvl3pPr>
            <a:lvl4pPr indent="-317500" lvl="3" marL="1828800" marR="0" rtl="0" algn="l">
              <a:spcBef>
                <a:spcPts val="600"/>
              </a:spcBef>
              <a:spcAft>
                <a:spcPts val="0"/>
              </a:spcAft>
              <a:buClr>
                <a:schemeClr val="lt1"/>
              </a:buClr>
              <a:buSzPts val="1400"/>
              <a:buFont typeface="Arial"/>
              <a:buChar char="•"/>
              <a:defRPr b="0" i="0" sz="1400" u="none" cap="small" strike="noStrike">
                <a:solidFill>
                  <a:schemeClr val="lt1"/>
                </a:solidFill>
                <a:latin typeface="Century Gothic"/>
                <a:ea typeface="Century Gothic"/>
                <a:cs typeface="Century Gothic"/>
                <a:sym typeface="Century Gothic"/>
              </a:defRPr>
            </a:lvl4pPr>
            <a:lvl5pPr indent="-317500" lvl="4" marL="2286000" marR="0" rtl="0" algn="l">
              <a:spcBef>
                <a:spcPts val="600"/>
              </a:spcBef>
              <a:spcAft>
                <a:spcPts val="0"/>
              </a:spcAft>
              <a:buClr>
                <a:schemeClr val="lt1"/>
              </a:buClr>
              <a:buSzPts val="1400"/>
              <a:buFont typeface="Arial"/>
              <a:buChar char="•"/>
              <a:defRPr b="0" i="0" sz="1400" u="none" cap="small"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9pPr>
          </a:lstStyle>
          <a:p/>
        </p:txBody>
      </p:sp>
      <p:sp>
        <p:nvSpPr>
          <p:cNvPr id="8" name="Google Shape;8;p6"/>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9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Google Shape;9;p6"/>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9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6"/>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900" u="none" cap="none" strike="noStrike">
                <a:solidFill>
                  <a:srgbClr val="BFBFBF"/>
                </a:solidFill>
                <a:latin typeface="Century Gothic"/>
                <a:ea typeface="Century Gothic"/>
                <a:cs typeface="Century Gothic"/>
                <a:sym typeface="Century Gothic"/>
              </a:defRPr>
            </a:lvl1pPr>
            <a:lvl2pPr indent="0" lvl="1" marL="0" marR="0" rtl="0" algn="r">
              <a:spcBef>
                <a:spcPts val="0"/>
              </a:spcBef>
              <a:buNone/>
              <a:defRPr b="1" i="0" sz="900" u="none" cap="none" strike="noStrike">
                <a:solidFill>
                  <a:srgbClr val="BFBFBF"/>
                </a:solidFill>
                <a:latin typeface="Century Gothic"/>
                <a:ea typeface="Century Gothic"/>
                <a:cs typeface="Century Gothic"/>
                <a:sym typeface="Century Gothic"/>
              </a:defRPr>
            </a:lvl2pPr>
            <a:lvl3pPr indent="0" lvl="2" marL="0" marR="0" rtl="0" algn="r">
              <a:spcBef>
                <a:spcPts val="0"/>
              </a:spcBef>
              <a:buNone/>
              <a:defRPr b="1" i="0" sz="900" u="none" cap="none" strike="noStrike">
                <a:solidFill>
                  <a:srgbClr val="BFBFBF"/>
                </a:solidFill>
                <a:latin typeface="Century Gothic"/>
                <a:ea typeface="Century Gothic"/>
                <a:cs typeface="Century Gothic"/>
                <a:sym typeface="Century Gothic"/>
              </a:defRPr>
            </a:lvl3pPr>
            <a:lvl4pPr indent="0" lvl="3" marL="0" marR="0" rtl="0" algn="r">
              <a:spcBef>
                <a:spcPts val="0"/>
              </a:spcBef>
              <a:buNone/>
              <a:defRPr b="1" i="0" sz="900" u="none" cap="none" strike="noStrike">
                <a:solidFill>
                  <a:srgbClr val="BFBFBF"/>
                </a:solidFill>
                <a:latin typeface="Century Gothic"/>
                <a:ea typeface="Century Gothic"/>
                <a:cs typeface="Century Gothic"/>
                <a:sym typeface="Century Gothic"/>
              </a:defRPr>
            </a:lvl4pPr>
            <a:lvl5pPr indent="0" lvl="4" marL="0" marR="0" rtl="0" algn="r">
              <a:spcBef>
                <a:spcPts val="0"/>
              </a:spcBef>
              <a:buNone/>
              <a:defRPr b="1" i="0" sz="900" u="none" cap="none" strike="noStrike">
                <a:solidFill>
                  <a:srgbClr val="BFBFBF"/>
                </a:solidFill>
                <a:latin typeface="Century Gothic"/>
                <a:ea typeface="Century Gothic"/>
                <a:cs typeface="Century Gothic"/>
                <a:sym typeface="Century Gothic"/>
              </a:defRPr>
            </a:lvl5pPr>
            <a:lvl6pPr indent="0" lvl="5" marL="0" marR="0" rtl="0" algn="r">
              <a:spcBef>
                <a:spcPts val="0"/>
              </a:spcBef>
              <a:buNone/>
              <a:defRPr b="1" i="0" sz="900" u="none" cap="none" strike="noStrike">
                <a:solidFill>
                  <a:srgbClr val="BFBFBF"/>
                </a:solidFill>
                <a:latin typeface="Century Gothic"/>
                <a:ea typeface="Century Gothic"/>
                <a:cs typeface="Century Gothic"/>
                <a:sym typeface="Century Gothic"/>
              </a:defRPr>
            </a:lvl6pPr>
            <a:lvl7pPr indent="0" lvl="6" marL="0" marR="0" rtl="0" algn="r">
              <a:spcBef>
                <a:spcPts val="0"/>
              </a:spcBef>
              <a:buNone/>
              <a:defRPr b="1" i="0" sz="900" u="none" cap="none" strike="noStrike">
                <a:solidFill>
                  <a:srgbClr val="BFBFBF"/>
                </a:solidFill>
                <a:latin typeface="Century Gothic"/>
                <a:ea typeface="Century Gothic"/>
                <a:cs typeface="Century Gothic"/>
                <a:sym typeface="Century Gothic"/>
              </a:defRPr>
            </a:lvl7pPr>
            <a:lvl8pPr indent="0" lvl="7" marL="0" marR="0" rtl="0" algn="r">
              <a:spcBef>
                <a:spcPts val="0"/>
              </a:spcBef>
              <a:buNone/>
              <a:defRPr b="1" i="0" sz="900" u="none" cap="none" strike="noStrike">
                <a:solidFill>
                  <a:srgbClr val="BFBFBF"/>
                </a:solidFill>
                <a:latin typeface="Century Gothic"/>
                <a:ea typeface="Century Gothic"/>
                <a:cs typeface="Century Gothic"/>
                <a:sym typeface="Century Gothic"/>
              </a:defRPr>
            </a:lvl8pPr>
            <a:lvl9pPr indent="0" lvl="8" marL="0" marR="0" rtl="0" algn="r">
              <a:spcBef>
                <a:spcPts val="0"/>
              </a:spcBef>
              <a:buNone/>
              <a:defRPr b="1" i="0" sz="900" u="none" cap="none" strike="noStrike">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idx="1" type="subTitle"/>
          </p:nvPr>
        </p:nvSpPr>
        <p:spPr>
          <a:xfrm>
            <a:off x="3522686" y="4588329"/>
            <a:ext cx="5598261" cy="1905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100"/>
              <a:buNone/>
            </a:pPr>
            <a:r>
              <a:rPr lang="en-US"/>
              <a:t>Name chhoem sothy</a:t>
            </a:r>
            <a:endParaRPr/>
          </a:p>
        </p:txBody>
      </p:sp>
      <p:pic>
        <p:nvPicPr>
          <p:cNvPr id="129" name="Google Shape;129;p1"/>
          <p:cNvPicPr preferRelativeResize="0"/>
          <p:nvPr/>
        </p:nvPicPr>
        <p:blipFill rotWithShape="1">
          <a:blip r:embed="rId3">
            <a:alphaModFix/>
          </a:blip>
          <a:srcRect b="0" l="0" r="0" t="0"/>
          <a:stretch/>
        </p:blipFill>
        <p:spPr>
          <a:xfrm>
            <a:off x="1032555" y="690710"/>
            <a:ext cx="1218602" cy="1202355"/>
          </a:xfrm>
          <a:prstGeom prst="rect">
            <a:avLst/>
          </a:prstGeom>
          <a:noFill/>
          <a:ln>
            <a:noFill/>
          </a:ln>
        </p:spPr>
      </p:pic>
      <p:sp>
        <p:nvSpPr>
          <p:cNvPr id="130" name="Google Shape;130;p1"/>
          <p:cNvSpPr/>
          <p:nvPr/>
        </p:nvSpPr>
        <p:spPr>
          <a:xfrm>
            <a:off x="2906471" y="1133003"/>
            <a:ext cx="70086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rgbClr val="E5E5DA"/>
                </a:solidFill>
                <a:latin typeface="Arial"/>
                <a:ea typeface="Arial"/>
                <a:cs typeface="Arial"/>
                <a:sym typeface="Arial"/>
              </a:rPr>
              <a:t>Institute Technology of Cambodia</a:t>
            </a:r>
            <a:endParaRPr sz="3600">
              <a:solidFill>
                <a:schemeClr val="lt1"/>
              </a:solidFill>
              <a:latin typeface="Century Gothic"/>
              <a:ea typeface="Century Gothic"/>
              <a:cs typeface="Century Gothic"/>
              <a:sym typeface="Century Gothic"/>
            </a:endParaRPr>
          </a:p>
        </p:txBody>
      </p:sp>
      <p:sp>
        <p:nvSpPr>
          <p:cNvPr id="131" name="Google Shape;131;p1"/>
          <p:cNvSpPr/>
          <p:nvPr/>
        </p:nvSpPr>
        <p:spPr>
          <a:xfrm>
            <a:off x="3522666" y="2388950"/>
            <a:ext cx="4016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B0F0"/>
                </a:solidFill>
                <a:latin typeface="Arial"/>
                <a:ea typeface="Arial"/>
                <a:cs typeface="Arial"/>
                <a:sym typeface="Arial"/>
              </a:rPr>
              <a:t>Subject : Data mining</a:t>
            </a:r>
            <a:endParaRPr/>
          </a:p>
        </p:txBody>
      </p:sp>
      <p:sp>
        <p:nvSpPr>
          <p:cNvPr id="132" name="Google Shape;132;p1"/>
          <p:cNvSpPr/>
          <p:nvPr/>
        </p:nvSpPr>
        <p:spPr>
          <a:xfrm>
            <a:off x="3522686" y="3481919"/>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D7D7C8"/>
                </a:solidFill>
                <a:latin typeface="Sorts Mill Goudy"/>
                <a:ea typeface="Sorts Mill Goudy"/>
                <a:cs typeface="Sorts Mill Goudy"/>
                <a:sym typeface="Sorts Mill Goudy"/>
              </a:rPr>
              <a:t>Lecturers </a:t>
            </a:r>
            <a:r>
              <a:rPr lang="en-US" sz="1800">
                <a:solidFill>
                  <a:schemeClr val="lt1"/>
                </a:solidFill>
                <a:latin typeface="Sorts Mill Goudy"/>
                <a:ea typeface="Sorts Mill Goudy"/>
                <a:cs typeface="Sorts Mill Goudy"/>
                <a:sym typeface="Sorts Mill Goudy"/>
              </a:rPr>
              <a:t>:  </a:t>
            </a:r>
            <a:r>
              <a:rPr b="1" lang="en-US" sz="1800">
                <a:solidFill>
                  <a:schemeClr val="lt1"/>
                </a:solidFill>
                <a:latin typeface="Century Gothic"/>
                <a:ea typeface="Century Gothic"/>
                <a:cs typeface="Century Gothic"/>
                <a:sym typeface="Century Gothic"/>
              </a:rPr>
              <a:t>PHAUK Sokkhey</a:t>
            </a:r>
            <a:r>
              <a:rPr lang="en-US" sz="1800">
                <a:solidFill>
                  <a:schemeClr val="lt1"/>
                </a:solidFill>
                <a:latin typeface="Century Gothic"/>
                <a:ea typeface="Century Gothic"/>
                <a:cs typeface="Century Gothic"/>
                <a:sym typeface="Century Gothic"/>
              </a:rPr>
              <a:t> and  Sophal CHAN</a:t>
            </a:r>
            <a:endParaRPr b="1" sz="18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1287717" y="2072640"/>
            <a:ext cx="9905998"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3200"/>
              <a:buFont typeface="Century Gothic"/>
              <a:buNone/>
            </a:pPr>
            <a:r>
              <a:rPr b="1" lang="en-US">
                <a:solidFill>
                  <a:srgbClr val="FFC000"/>
                </a:solidFill>
              </a:rPr>
              <a:t>USED CAR PRICE PREDICTION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nvSpPr>
        <p:spPr>
          <a:xfrm>
            <a:off x="781454" y="1423416"/>
            <a:ext cx="10301803" cy="10180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3200"/>
              <a:buFont typeface="Century Gothic"/>
              <a:buNone/>
            </a:pPr>
            <a:r>
              <a:rPr b="1" lang="en-US" sz="3200" cap="none">
                <a:solidFill>
                  <a:schemeClr val="lt1"/>
                </a:solidFill>
                <a:latin typeface="Century Gothic"/>
                <a:ea typeface="Century Gothic"/>
                <a:cs typeface="Century Gothic"/>
                <a:sym typeface="Century Gothic"/>
              </a:rPr>
              <a:t>PROJECT  QUESTION </a:t>
            </a:r>
            <a:endParaRPr sz="3200" cap="none">
              <a:solidFill>
                <a:schemeClr val="lt1"/>
              </a:solidFill>
              <a:latin typeface="Century Gothic"/>
              <a:ea typeface="Century Gothic"/>
              <a:cs typeface="Century Gothic"/>
              <a:sym typeface="Century Gothic"/>
            </a:endParaRPr>
          </a:p>
        </p:txBody>
      </p:sp>
      <p:sp>
        <p:nvSpPr>
          <p:cNvPr id="143" name="Google Shape;143;p3"/>
          <p:cNvSpPr txBox="1"/>
          <p:nvPr/>
        </p:nvSpPr>
        <p:spPr>
          <a:xfrm>
            <a:off x="745608" y="2212738"/>
            <a:ext cx="10373496" cy="3529694"/>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Clr>
                <a:schemeClr val="lt1"/>
              </a:buClr>
              <a:buSzPts val="2400"/>
              <a:buFont typeface="Arial"/>
              <a:buNone/>
            </a:pPr>
            <a:r>
              <a:t/>
            </a:r>
            <a:endParaRPr sz="2400" cap="small">
              <a:solidFill>
                <a:schemeClr val="lt1"/>
              </a:solidFill>
              <a:latin typeface="Century Gothic"/>
              <a:ea typeface="Century Gothic"/>
              <a:cs typeface="Century Gothic"/>
              <a:sym typeface="Century Gothic"/>
            </a:endParaRPr>
          </a:p>
        </p:txBody>
      </p:sp>
      <p:sp>
        <p:nvSpPr>
          <p:cNvPr id="144" name="Google Shape;144;p3"/>
          <p:cNvSpPr/>
          <p:nvPr/>
        </p:nvSpPr>
        <p:spPr>
          <a:xfrm>
            <a:off x="745608" y="3105835"/>
            <a:ext cx="1128789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Inter"/>
                <a:ea typeface="Inter"/>
                <a:cs typeface="Inter"/>
                <a:sym typeface="Inter"/>
              </a:rPr>
              <a:t>how much we should sell or buy our old car for compared to other car on the market?</a:t>
            </a:r>
            <a:endParaRPr sz="2400">
              <a:solidFill>
                <a:schemeClr val="lt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745608" y="609600"/>
            <a:ext cx="10301803" cy="19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b="1" lang="en-US"/>
              <a:t>OUTLINE</a:t>
            </a:r>
            <a:endParaRPr/>
          </a:p>
        </p:txBody>
      </p:sp>
      <p:sp>
        <p:nvSpPr>
          <p:cNvPr id="150" name="Google Shape;150;p4"/>
          <p:cNvSpPr txBox="1"/>
          <p:nvPr>
            <p:ph idx="1" type="body"/>
          </p:nvPr>
        </p:nvSpPr>
        <p:spPr>
          <a:xfrm>
            <a:off x="745608" y="2212738"/>
            <a:ext cx="10373496" cy="4060046"/>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SzPts val="2400"/>
              <a:buNone/>
            </a:pPr>
            <a:r>
              <a:rPr lang="en-US" sz="2400"/>
              <a:t>The price of a new car in the industry is fixed by the manufacturer with some additional costs incurred by the Government in the form of taxes. So, customers buying a new car can be assured of the money they invest to be worthy. But, due to the increased prices of new cars and the financial incapability of the customers to buy them, Used Car sales are on a global increase. Therefore, there is an urgent need for a Used Car Price Prediction system which effectively determines the worthiness of the car using a variety of features.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1269429" y="2365248"/>
            <a:ext cx="9905998"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3200"/>
              <a:buFont typeface="Century Gothic"/>
              <a:buNone/>
            </a:pPr>
            <a:r>
              <a:rPr b="1" lang="en-US">
                <a:solidFill>
                  <a:srgbClr val="FFC000"/>
                </a:solidFill>
              </a:rPr>
              <a:t>DETECTING OUTLIERS USING </a:t>
            </a:r>
            <a:br>
              <a:rPr b="1" lang="en-US">
                <a:solidFill>
                  <a:srgbClr val="FFC000"/>
                </a:solidFill>
              </a:rPr>
            </a:br>
            <a:r>
              <a:rPr b="1" lang="en-US">
                <a:solidFill>
                  <a:srgbClr val="FFC000"/>
                </a:solidFill>
              </a:rPr>
              <a:t>THE INTER QUANTILE RANGE(IQR)</a:t>
            </a:r>
            <a:endParaRPr>
              <a:solidFill>
                <a:srgbClr val="FFC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sh">
  <a:themeElements>
    <a:clrScheme name="Mesh">
      <a:dk1>
        <a:srgbClr val="000000"/>
      </a:dk1>
      <a:lt1>
        <a:srgbClr val="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2022-03-03T08:55:18Z</dcterms:created>
  <dc:creator>sorhy thy</dc:creator>
</cp:coreProperties>
</file>