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Poppins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oppins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Medium-bold.fntdata"/><Relationship Id="rId6" Type="http://schemas.openxmlformats.org/officeDocument/2006/relationships/slide" Target="slides/slide1.xml"/><Relationship Id="rId18" Type="http://schemas.openxmlformats.org/officeDocument/2006/relationships/font" Target="fonts/Poppi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da12f8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da12f8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da12f883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da12f88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da12f88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da12f88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da12f883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da12f883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da12f88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da12f88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da12f883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da12f883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da12f88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da12f88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edium.com/analytics-vidhya/feature-engineering-part-1-end-of-tail-imputation-c5069a41869a" TargetMode="External"/><Relationship Id="rId4" Type="http://schemas.openxmlformats.org/officeDocument/2006/relationships/hyperlink" Target="https://www.kaggle.com/code/rushikeshlavate/end-of-distribution-imputation/note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98850" y="1556750"/>
            <a:ext cx="59463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End of Distribution Imputation</a:t>
            </a:r>
            <a:endParaRPr sz="30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Subject: </a:t>
            </a:r>
            <a:r>
              <a:rPr lang="en" sz="15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Mining</a:t>
            </a:r>
            <a:endParaRPr sz="1500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Lecturers: </a:t>
            </a:r>
            <a:r>
              <a:rPr lang="en" sz="15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Phauk Sokkhey</a:t>
            </a: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&amp; </a:t>
            </a:r>
            <a:r>
              <a:rPr lang="en" sz="15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Chan Sophal</a:t>
            </a:r>
            <a:endParaRPr sz="1500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Presenter: </a:t>
            </a:r>
            <a:r>
              <a:rPr lang="en" sz="15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Choeng Veyseng</a:t>
            </a:r>
            <a:endParaRPr sz="1500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405996" y="1659052"/>
            <a:ext cx="133500" cy="1450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75" y="0"/>
            <a:ext cx="3835200" cy="5143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-31706" y="1228099"/>
            <a:ext cx="389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Table of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004450" y="1423205"/>
            <a:ext cx="5125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Definition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Which variable is fit for this method?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How to use it?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Code Implementation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Advantages &amp; Disadvantages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577894" y="389899"/>
            <a:ext cx="389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Definition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77894" y="1518318"/>
            <a:ext cx="7884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is equivalent to </a:t>
            </a: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arbitrary value imputation, but it automatically selecting arbitrary values at the end of the variable distribution known as outlier.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If the variable is normally distributed, can use the mean plus or minus 3 times the standard deviation(SD)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If the variable is skewed, can use the IQR( Inter-Quantile Range ) proximity rule. 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77894" y="981702"/>
            <a:ext cx="660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End of Distribution Imputation </a:t>
            </a:r>
            <a:endParaRPr sz="2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577899" y="1304300"/>
            <a:ext cx="822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Which variable is fit for this method?</a:t>
            </a:r>
            <a:endParaRPr sz="3000">
              <a:solidFill>
                <a:srgbClr val="4A86E8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77894" y="1896102"/>
            <a:ext cx="660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Suitable numerical variables</a:t>
            </a:r>
            <a:endParaRPr sz="2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77894" y="389899"/>
            <a:ext cx="389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How to use it?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77894" y="1518318"/>
            <a:ext cx="7884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The general approach is to calculate the quantile, and then the inter-quantile range(IQR)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IQR = 75</a:t>
            </a:r>
            <a:r>
              <a:rPr i="1" lang="en" sz="11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th </a:t>
            </a: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Quantile - 25</a:t>
            </a:r>
            <a:r>
              <a:rPr i="1" lang="en" sz="11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Quantile 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Upper limit = </a:t>
            </a: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75</a:t>
            </a:r>
            <a:r>
              <a:rPr i="1" lang="en" sz="11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th </a:t>
            </a: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Quantile + IQR x 1.5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lower limit = 25</a:t>
            </a:r>
            <a:r>
              <a:rPr i="1" lang="en" sz="11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th </a:t>
            </a: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Quantile - IQR x 1.5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Extreme outliers will time 3 instead of 1.5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77894" y="981702"/>
            <a:ext cx="660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Skew Distributions</a:t>
            </a:r>
            <a:endParaRPr sz="2500">
              <a:solidFill>
                <a:schemeClr val="accent2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293" y="2122000"/>
            <a:ext cx="2544825" cy="19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1532850" y="2248500"/>
            <a:ext cx="607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Code Implementation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577905" y="389900"/>
            <a:ext cx="737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Advantages &amp; Disadvantages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577894" y="1442118"/>
            <a:ext cx="78849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Easy to implement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Rapid way of obtaining complete dataset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Can be integrated into production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Capture the importance of “Missingness” if there is one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77894" y="981702"/>
            <a:ext cx="660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Advantages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577894" y="3352127"/>
            <a:ext cx="78849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Distortion of the original variable distribution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Distortion of the original variance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Distortion of the covariance with the remaining variables of dataset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This technique may mask true outliers in the distribution</a:t>
            </a:r>
            <a:endParaRPr sz="1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577894" y="2891712"/>
            <a:ext cx="660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Disa</a:t>
            </a:r>
            <a:r>
              <a:rPr lang="en" sz="2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dvantages</a:t>
            </a:r>
            <a:endParaRPr sz="2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462725" y="969975"/>
            <a:ext cx="8267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References:</a:t>
            </a:r>
            <a:endParaRPr sz="2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https://medium.com/analytics-vidhya/feature-engineering-part-1-end-of-tail-imputation-c5069a41869a</a:t>
            </a:r>
            <a:endParaRPr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https://www.kaggle.com/code/rushikeshlavate/end-of-distribution-imputation/notebook</a:t>
            </a:r>
            <a:endParaRPr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