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JNbcyonygttG9lOmXd9Mp9Xdn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9610C-BF23-4BA0-B1FA-4E77B333675F}">
  <a:tblStyle styleId="{1A19610C-BF23-4BA0-B1FA-4E77B333675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913865" y="2470246"/>
            <a:ext cx="10986983" cy="2307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913865" y="4777380"/>
            <a:ext cx="10986983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2800"/>
              <a:buNone/>
              <a:defRPr cap="none">
                <a:solidFill>
                  <a:srgbClr val="F5F4F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8" name="Google Shape;18;p16"/>
          <p:cNvCxnSpPr/>
          <p:nvPr/>
        </p:nvCxnSpPr>
        <p:spPr>
          <a:xfrm>
            <a:off x="0" y="1514905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665" y="91214"/>
            <a:ext cx="1284825" cy="12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/>
        </p:nvSpPr>
        <p:spPr>
          <a:xfrm>
            <a:off x="2198690" y="314252"/>
            <a:ext cx="9702158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AB5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A7A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Cambodia of Technology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545910" y="191071"/>
            <a:ext cx="1112292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17"/>
          <p:cNvCxnSpPr/>
          <p:nvPr/>
        </p:nvCxnSpPr>
        <p:spPr>
          <a:xfrm>
            <a:off x="545910" y="6277977"/>
            <a:ext cx="1112292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piyushgoyal443/red-wine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720436" y="1995056"/>
            <a:ext cx="9809019" cy="399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Subject: DATA MINING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Lecturers: PHAUK Sokkhey and CHAN Sophal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M1 Computer Science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HUON Sophy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Result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of 4 models:</a:t>
            </a:r>
            <a:endParaRPr/>
          </a:p>
          <a:p>
            <a:pPr indent="0" lvl="0" marL="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622851" y="1991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{1A19610C-BF23-4BA0-B1FA-4E77B333675F}</a:tableStyleId>
              </a:tblPr>
              <a:tblGrid>
                <a:gridCol w="2600750"/>
                <a:gridCol w="2600750"/>
                <a:gridCol w="2600750"/>
                <a:gridCol w="260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</a:rPr>
                        <a:t>Ranmodel</a:t>
                      </a:r>
                      <a:endParaRPr b="1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</a:rPr>
                        <a:t>LR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</a:rPr>
                        <a:t>Svm_model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</a:rPr>
                        <a:t>Knnmodel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73.134</a:t>
                      </a:r>
                      <a:endParaRPr b="1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/>
                        <a:t>70.746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/>
                        <a:t>71.04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/>
                        <a:t>75.223</a:t>
                      </a:r>
                      <a:endParaRPr b="0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4" name="Google Shape;164;p10"/>
          <p:cNvSpPr/>
          <p:nvPr/>
        </p:nvSpPr>
        <p:spPr>
          <a:xfrm>
            <a:off x="1656522" y="3031064"/>
            <a:ext cx="331304" cy="87412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622851" y="2025224"/>
            <a:ext cx="2570923" cy="95448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89" y="3952382"/>
            <a:ext cx="2476846" cy="23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715" y="3922470"/>
            <a:ext cx="2505425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/>
          <p:nvPr/>
        </p:nvSpPr>
        <p:spPr>
          <a:xfrm>
            <a:off x="4418775" y="3031064"/>
            <a:ext cx="331304" cy="87412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7015376" y="3031064"/>
            <a:ext cx="331304" cy="87412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9570570" y="3017812"/>
            <a:ext cx="331304" cy="874127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8797" y="3921042"/>
            <a:ext cx="2486372" cy="227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5787" y="3905191"/>
            <a:ext cx="2448267" cy="225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Result (Cont.)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and F1-Score  of 4 models:</a:t>
            </a:r>
            <a:endParaRPr/>
          </a:p>
          <a:p>
            <a:pPr indent="0" lvl="0" marL="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484909" y="217793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{1A19610C-BF23-4BA0-B1FA-4E77B333675F}</a:tableStyleId>
              </a:tblPr>
              <a:tblGrid>
                <a:gridCol w="537175"/>
                <a:gridCol w="2633550"/>
                <a:gridCol w="1585350"/>
                <a:gridCol w="1585350"/>
                <a:gridCol w="1585350"/>
                <a:gridCol w="1585350"/>
                <a:gridCol w="15853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F1 Score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ROC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Random Forest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73.134328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81.333333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66.304348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73.053892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73.880651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70.746269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81.617647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60.326087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69.375000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71.884898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Suport Vector Machine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71.044776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81.294964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61.413043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69.969040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72.097250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K-Nearest Neighbor(KNN)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75.223881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81.366460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71.195652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75.942029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75.664051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Result (Cont.)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visualize of 4 models:</a:t>
            </a:r>
            <a:endParaRPr/>
          </a:p>
          <a:p>
            <a:pPr indent="0" lvl="0" marL="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34" y="1702631"/>
            <a:ext cx="8649907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 Conclusion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analysed a red wine dataset with almost 1599 observations with 12 variables.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 variable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three categories: 0-5: Bad, and 6-10: Good.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by filling a missed values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feature selection to filter out not important fields, and transform data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of data in the graph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problem and applying machine algorithm to solve that problem</a:t>
            </a:r>
            <a:endParaRPr/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1143"/>
            <a:ext cx="12191999" cy="480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531290" y="229871"/>
            <a:ext cx="11155924" cy="6035040"/>
            <a:chOff x="498160" y="238539"/>
            <a:chExt cx="11155924" cy="6021444"/>
          </a:xfrm>
        </p:grpSpPr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8160" y="238539"/>
              <a:ext cx="8778361" cy="6021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"/>
            <p:cNvSpPr/>
            <p:nvPr/>
          </p:nvSpPr>
          <p:spPr>
            <a:xfrm>
              <a:off x="9223514" y="238539"/>
              <a:ext cx="2430570" cy="6021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Wine Quality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Prediction</a:t>
              </a:r>
              <a:endPara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571500" lvl="0" marL="57150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-571500" lvl="0" marL="57150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  <a:p>
            <a:pPr indent="-571500" lvl="0" marL="57150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  <a:p>
            <a:pPr indent="-571500" lvl="0" marL="57150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  <a:p>
            <a:pPr indent="-571500" lvl="0" marL="57150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romanU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Introduction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Wine is a beverage made from rice, grape, and other fruit juices with a lower amount of alcohol.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wine is graded based on the taste of that wine.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time taking, costly, and not efficient.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processing of the analysis of the quality, we have used a few machine learning algorithms.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of the wine: fixed acidity, volatile acidity, citric acid, residual sugar, chlorides, free sulphur dioxide, total sulphur dioxide, density, pH, sulphates, alcohol and quality.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Objective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machine learning algorithms to build a model to predict the quality of wine by classifying the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wine into Bad, Good.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and select data for input into the models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Dataset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 some data preprocessing</a:t>
            </a:r>
            <a:endParaRPr b="0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wine: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https://www.kaggle.com/datasets/piyushgoyal443/red-wine-dataset</a:t>
            </a:r>
            <a:endParaRPr b="0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fill missing values by using statistical imputation with mean() and mode().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feature Selection: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Correlation Statistical for feature selection.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outliers: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apply outlier detection and treatment by using Interquartile Range (IQR) Score.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values in the dataset has a variety of ranges.</a:t>
            </a:r>
            <a:endParaRPr b="0" i="0" sz="2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Dataset (Cont)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Regrouping the type of quality: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categorize variable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two categories: 0-5: Bad, and 6-10: Good.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09" y="2390524"/>
            <a:ext cx="5523206" cy="368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8115" y="2390524"/>
            <a:ext cx="5865551" cy="353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Methodology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cleaning, the dataset contains a total of 1599 rows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 contains 70% of the total rows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set contains 30% of the total rows</a:t>
            </a:r>
            <a:endParaRPr/>
          </a:p>
          <a:p>
            <a:pPr indent="-465138" lvl="0" marL="465138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Metric: accuracy score and classification report</a:t>
            </a:r>
            <a:endParaRPr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484909" y="452718"/>
            <a:ext cx="11097491" cy="635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Methodology (Cont.)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84909" y="1205345"/>
            <a:ext cx="11388757" cy="501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build four models to classify the quality of wine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RandomForestClassifier: Ranmodel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LR</a:t>
            </a:r>
            <a:endParaRPr/>
          </a:p>
          <a:p>
            <a:pPr indent="-514350" lvl="0" marL="51435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Machine: Svm_model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3461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Neighbor(KNN): Knnmodel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2022-03-15T15:13:50Z</dcterms:created>
  <dc:creator>HUON SOPHY</dc:creator>
</cp:coreProperties>
</file>