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K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8"/>
    <p:restoredTop sz="94574"/>
  </p:normalViewPr>
  <p:slideViewPr>
    <p:cSldViewPr snapToGrid="0" snapToObjects="1">
      <p:cViewPr varScale="1">
        <p:scale>
          <a:sx n="120" d="100"/>
          <a:sy n="120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0C43-9BFF-5040-9916-DE3498C63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26086-57D2-D341-AEB1-804D361F5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F75C-1C70-CD42-A43F-E42CB20A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12B0-BE21-8B4B-B651-7C822D74BBEF}" type="datetimeFigureOut">
              <a:rPr lang="en-KH" smtClean="0"/>
              <a:t>5/25/22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F3DD6-30A7-0244-8813-A1883D4A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05AA0-B652-F340-8F6B-9EE4ABF9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C71F-A609-C746-B115-29A006D324F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70796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5097-22A5-CD46-B398-425019A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2CF8E-FC42-584D-964A-1B9D7DA42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FD21-107B-ED4E-B911-740CB2C7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12B0-BE21-8B4B-B651-7C822D74BBEF}" type="datetimeFigureOut">
              <a:rPr lang="en-KH" smtClean="0"/>
              <a:t>5/25/22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EB14-BA42-7A40-9CDC-352B6872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C5CB-E4AA-3E40-9580-3F5427EA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C71F-A609-C746-B115-29A006D324F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0703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64AAA-D432-534F-9C30-8064D3232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73781-1E04-F84F-9E40-1EB62254D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63615-53A7-B344-8ACE-BA73CCF7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12B0-BE21-8B4B-B651-7C822D74BBEF}" type="datetimeFigureOut">
              <a:rPr lang="en-KH" smtClean="0"/>
              <a:t>5/25/22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81C62-13E9-4C42-A971-4797A609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0479D-FAAE-5D48-A27E-9584695A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C71F-A609-C746-B115-29A006D324F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63494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B6C6-034B-4D4C-9D70-1DE4496E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B78F1-DE42-5440-B734-46D65BA9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029FE-3295-9448-AA4F-A29FF087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12B0-BE21-8B4B-B651-7C822D74BBEF}" type="datetimeFigureOut">
              <a:rPr lang="en-KH" smtClean="0"/>
              <a:t>5/25/22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8C04-33E3-0340-985C-FCD9A0ED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4F6A-DF64-2E40-A3BC-5245B52A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C71F-A609-C746-B115-29A006D324F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56841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89C6-C0FD-EE4C-94F3-AC1407CD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590CA-7D63-5848-A1E5-15CAD6C8B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A0D12-1C9B-3F4F-BE60-8FB79977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12B0-BE21-8B4B-B651-7C822D74BBEF}" type="datetimeFigureOut">
              <a:rPr lang="en-KH" smtClean="0"/>
              <a:t>5/25/22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22945-C063-1145-93A9-0ED08327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A9144-3801-674F-A5C0-9CC6121E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C71F-A609-C746-B115-29A006D324F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80069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258E-33A7-3943-AC73-1E0B3B40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AC9F-9202-394A-8C0D-2560CD976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75F85-4135-DF4A-95E0-4ACE2A1E3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7F09-67F2-3544-8D47-83999737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12B0-BE21-8B4B-B651-7C822D74BBEF}" type="datetimeFigureOut">
              <a:rPr lang="en-KH" smtClean="0"/>
              <a:t>5/25/22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1969B-3928-1143-BA5C-C5ECFC1F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C8E1A-9CBC-5745-8EE9-40FA1D1B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C71F-A609-C746-B115-29A006D324F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91366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82FE-DC42-DA42-8AE4-F9ACBC2F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0EAAF-5C54-C946-8BE2-1007F01A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E1BC3-36B8-9045-8F26-BF4384A74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F0987-33AB-214B-9B9B-02E7545AC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C602B-4543-FA40-B80C-C1B839958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D6D03-0EB0-2949-87F8-41C3D2AF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12B0-BE21-8B4B-B651-7C822D74BBEF}" type="datetimeFigureOut">
              <a:rPr lang="en-KH" smtClean="0"/>
              <a:t>5/25/22</a:t>
            </a:fld>
            <a:endParaRPr lang="en-K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DA32E-16F7-1945-947E-5218AB92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AA30B-37E5-FE4A-8E95-F0977811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C71F-A609-C746-B115-29A006D324F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13971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0490-C959-5D4A-9360-6C308A62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998B9-7877-ED40-8319-390ADDFB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12B0-BE21-8B4B-B651-7C822D74BBEF}" type="datetimeFigureOut">
              <a:rPr lang="en-KH" smtClean="0"/>
              <a:t>5/25/22</a:t>
            </a:fld>
            <a:endParaRPr lang="en-K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F09B4-587C-7640-93D2-32D8AFD1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7171C-CE82-614A-A0CF-B7EAD2F0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C71F-A609-C746-B115-29A006D324F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89774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2C722-C104-1D44-A85E-5FD348B5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12B0-BE21-8B4B-B651-7C822D74BBEF}" type="datetimeFigureOut">
              <a:rPr lang="en-KH" smtClean="0"/>
              <a:t>5/25/22</a:t>
            </a:fld>
            <a:endParaRPr lang="en-K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9FEE7-7317-FF4F-8B57-12A57FA2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0DF55-37FA-1547-B1CA-DC229A4F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C71F-A609-C746-B115-29A006D324F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07030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9E03-4607-AA40-AC86-580D3F09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01FA-194C-3E47-B993-81539327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301B-F1A0-C44B-8608-2E8E91420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802C9-BDA2-AF42-AEE2-17DADD22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12B0-BE21-8B4B-B651-7C822D74BBEF}" type="datetimeFigureOut">
              <a:rPr lang="en-KH" smtClean="0"/>
              <a:t>5/25/22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C4380-D3D1-1045-BD6A-ACCFA9AD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97D08-4056-4444-855D-A17BBE7F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C71F-A609-C746-B115-29A006D324F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38790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CE8C-6788-FF44-8D04-447D40F1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AC1EB-5886-6443-BAA3-05FD8B17C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E3519-E61E-D840-89A9-93D974F0D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9257C-CAD7-6046-B93E-5E14580E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812B0-BE21-8B4B-B651-7C822D74BBEF}" type="datetimeFigureOut">
              <a:rPr lang="en-KH" smtClean="0"/>
              <a:t>5/25/22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8025F-BFA4-EB48-95BA-CB23AFAC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3657D-1053-0941-977E-9CCAA590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0C71F-A609-C746-B115-29A006D324F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62054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67ED2-82D9-4740-95DE-E75438C8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501BC-0A38-1D45-BAF0-5E169C9B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06F2-469F-B443-8EA2-1B07C93B5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812B0-BE21-8B4B-B651-7C822D74BBEF}" type="datetimeFigureOut">
              <a:rPr lang="en-KH" smtClean="0"/>
              <a:t>5/25/22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483B3-1C9C-DD4C-A5DA-720554565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CCBD-126E-1943-AF25-2FB3103C7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0C71F-A609-C746-B115-29A006D324F3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411922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C3D0-146E-AB42-974C-8DC1D160C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H" dirty="0"/>
              <a:t>Data Visualization with Elastic Search in Kibana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7DF6D-CE69-2544-A748-74A7768E1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H" dirty="0"/>
              <a:t>Course: Data Mining</a:t>
            </a:r>
          </a:p>
          <a:p>
            <a:r>
              <a:rPr lang="en-KH" dirty="0"/>
              <a:t>Lecturer: PHAUK Sokkhey and CHAN Sophal</a:t>
            </a:r>
          </a:p>
          <a:p>
            <a:r>
              <a:rPr lang="en-KH" dirty="0"/>
              <a:t>Student: ROS Sereiwathna</a:t>
            </a:r>
          </a:p>
        </p:txBody>
      </p:sp>
    </p:spTree>
    <p:extLst>
      <p:ext uri="{BB962C8B-B14F-4D97-AF65-F5344CB8AC3E}">
        <p14:creationId xmlns:p14="http://schemas.microsoft.com/office/powerpoint/2010/main" val="136039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0500-54EB-2C4D-8342-77EC1171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Elastic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8DD3-A341-954E-A4BA-0DD17A0E0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Elasticsearch is </a:t>
            </a:r>
            <a:r>
              <a:rPr lang="en-US" b="1" dirty="0"/>
              <a:t>a distributed search and analytics engine built on Apache Lucene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K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5B5C5-622C-3F47-A660-B8246EAA8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56" y="2663031"/>
            <a:ext cx="9539689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5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4670-8483-B440-9DF5-F5F4CA7D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24E7-E09E-BC42-8A77-71ECA1F65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Kibana is a data visualization and exploration tool used for </a:t>
            </a:r>
            <a:r>
              <a:rPr lang="en-US" b="1" dirty="0"/>
              <a:t>log and time-series analytics, application monitoring, and operational intelligence use cases</a:t>
            </a:r>
            <a:r>
              <a:rPr lang="en-US" dirty="0"/>
              <a:t>. It offers powerful and easy-to-use features such as histograms, line graphs, pie charts, heat maps, and built-in geospatial support.</a:t>
            </a:r>
          </a:p>
          <a:p>
            <a:endParaRPr lang="en-K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21E64-E26B-364A-BFF8-73F7BBCE3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292" y="3855904"/>
            <a:ext cx="5497416" cy="263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4532-F9E3-C741-A5F4-06DCD1FD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233A-F1CD-5441-A123-6FE52C84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H" dirty="0"/>
              <a:t>Global Flight Data</a:t>
            </a:r>
          </a:p>
          <a:p>
            <a:endParaRPr lang="en-K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AC354-4516-F742-BCC6-8A4D0D095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7" y="2362200"/>
            <a:ext cx="8317735" cy="34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51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5068-B43B-DC47-AFCF-A6AD42B0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D5773-3DF4-224A-A47E-49E6FD291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H" dirty="0"/>
              <a:t>Ecommerce Revenue Dashboard</a:t>
            </a:r>
          </a:p>
          <a:p>
            <a:endParaRPr lang="en-K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DE30D-BF4A-5D4F-A8B2-1445C2A5C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407" y="2362200"/>
            <a:ext cx="7425369" cy="37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9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CC5D-E32E-CC46-A17B-1E7732DB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Advantages of 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295B-92D9-B64F-8FCC-1A4A4B84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Contains open source browser based visualization tool mainly used to </a:t>
            </a:r>
            <a:r>
              <a:rPr lang="en-US" dirty="0" err="1"/>
              <a:t>analyse</a:t>
            </a:r>
            <a:r>
              <a:rPr lang="en-US" dirty="0"/>
              <a:t> large volume of logs in the form of line graph, bar graph, pie charts, heat maps etc.</a:t>
            </a:r>
          </a:p>
          <a:p>
            <a:pPr>
              <a:lnSpc>
                <a:spcPct val="160000"/>
              </a:lnSpc>
            </a:pPr>
            <a:r>
              <a:rPr lang="en-US" dirty="0"/>
              <a:t>Simple and easy for beginners to understand.</a:t>
            </a:r>
          </a:p>
          <a:p>
            <a:pPr>
              <a:lnSpc>
                <a:spcPct val="160000"/>
              </a:lnSpc>
            </a:pPr>
            <a:r>
              <a:rPr lang="en-US" dirty="0"/>
              <a:t>Ease of conversion of visualization and dashboard into reports.</a:t>
            </a:r>
          </a:p>
          <a:p>
            <a:pPr>
              <a:lnSpc>
                <a:spcPct val="160000"/>
              </a:lnSpc>
            </a:pPr>
            <a:r>
              <a:rPr lang="en-US" dirty="0"/>
              <a:t>Canvas visualization help to </a:t>
            </a:r>
            <a:r>
              <a:rPr lang="en-US" dirty="0" err="1"/>
              <a:t>analyse</a:t>
            </a:r>
            <a:r>
              <a:rPr lang="en-US" dirty="0"/>
              <a:t> complex data in an easy way.</a:t>
            </a:r>
          </a:p>
          <a:p>
            <a:pPr>
              <a:lnSpc>
                <a:spcPct val="160000"/>
              </a:lnSpc>
            </a:pPr>
            <a:r>
              <a:rPr lang="en-US" dirty="0" err="1"/>
              <a:t>Timelion</a:t>
            </a:r>
            <a:r>
              <a:rPr lang="en-US" dirty="0"/>
              <a:t> visualization in Kibana helps to compare data backwards to understand the performance better.</a:t>
            </a:r>
            <a:br>
              <a:rPr lang="en-US" dirty="0"/>
            </a:b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411312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5C8B-B5AD-1149-9388-9C8B56B1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Disadvantage of 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0E11-4B46-E04A-BA62-60E16B65D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Adding of plugins to Kibana can be very tedious if there is version mismatch.</a:t>
            </a:r>
          </a:p>
          <a:p>
            <a:pPr>
              <a:lnSpc>
                <a:spcPct val="150000"/>
              </a:lnSpc>
            </a:pPr>
            <a:r>
              <a:rPr lang="en-US" dirty="0"/>
              <a:t>You tend to face issues when you want to upgrade from older version to a new one.</a:t>
            </a:r>
          </a:p>
        </p:txBody>
      </p:sp>
    </p:spTree>
    <p:extLst>
      <p:ext uri="{BB962C8B-B14F-4D97-AF65-F5344CB8AC3E}">
        <p14:creationId xmlns:p14="http://schemas.microsoft.com/office/powerpoint/2010/main" val="199440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211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 Visualization with Elastic Search in Kibana</vt:lpstr>
      <vt:lpstr>Elastic Search</vt:lpstr>
      <vt:lpstr>Kibana</vt:lpstr>
      <vt:lpstr>Kibana</vt:lpstr>
      <vt:lpstr>Kibana</vt:lpstr>
      <vt:lpstr>Advantages of Kibana</vt:lpstr>
      <vt:lpstr>Disadvantage of Kibana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with Elastic Search in Kibana</dc:title>
  <dc:creator>ROS SEREIWATHNA</dc:creator>
  <cp:lastModifiedBy>ROS SEREIWATHNA</cp:lastModifiedBy>
  <cp:revision>1</cp:revision>
  <dcterms:created xsi:type="dcterms:W3CDTF">2022-05-11T01:34:26Z</dcterms:created>
  <dcterms:modified xsi:type="dcterms:W3CDTF">2022-05-25T15:17:47Z</dcterms:modified>
</cp:coreProperties>
</file>