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a16fd34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a16fd34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a16fd34a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a16fd34a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a16fd34a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a16fd34a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a16fd34a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a16fd34a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Metrics: RMSE and MAPE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137370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Root-Mean-Square Error</a:t>
            </a:r>
            <a:r>
              <a:rPr lang="en" sz="1600"/>
              <a:t>, or the </a:t>
            </a:r>
            <a:r>
              <a:rPr b="1" lang="en" sz="1600"/>
              <a:t>Root-Mean-Square Deviation</a:t>
            </a:r>
            <a:r>
              <a:rPr lang="en" sz="1600"/>
              <a:t> is frequently used to measure the differences between </a:t>
            </a:r>
            <a:r>
              <a:rPr b="1" lang="en" sz="1600"/>
              <a:t>values</a:t>
            </a:r>
            <a:r>
              <a:rPr lang="en" sz="1600"/>
              <a:t> (sample, or population values) predicted by a model or an </a:t>
            </a:r>
            <a:r>
              <a:rPr b="1" lang="en" sz="1600"/>
              <a:t>estimator</a:t>
            </a:r>
            <a:r>
              <a:rPr lang="en" sz="1600"/>
              <a:t> and the </a:t>
            </a:r>
            <a:r>
              <a:rPr b="1" lang="en" sz="1600"/>
              <a:t>actual values observed.</a:t>
            </a:r>
            <a:endParaRPr b="1"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3" name="Google Shape;93;p14" title="[89,89,89,&quot;https://www.codecogs.com/eqnedit.php?latex=RMSE%20%3D%20%5Csqrt%7B%5Csum_%7Bi%3D1%7D%5E%7Bn%7D%5Cfrac%7B(%5Chat%7By%7D%20-%20y_i)%5E2%7D%7Bn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126" y="2895975"/>
            <a:ext cx="3657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075" y="650975"/>
            <a:ext cx="6865850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73700"/>
            <a:ext cx="7688700" cy="29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</a:t>
            </a:r>
            <a:r>
              <a:rPr b="1" lang="en" sz="1600"/>
              <a:t>Mean-Absolute-Percentage</a:t>
            </a:r>
            <a:r>
              <a:rPr lang="en" sz="1600"/>
              <a:t> </a:t>
            </a:r>
            <a:r>
              <a:rPr b="1" lang="en" sz="1600"/>
              <a:t>Error</a:t>
            </a:r>
            <a:r>
              <a:rPr lang="en" sz="1600"/>
              <a:t>, or The </a:t>
            </a:r>
            <a:r>
              <a:rPr b="1" lang="en" sz="1600"/>
              <a:t>Mean Absolute Percentage Deviation </a:t>
            </a:r>
            <a:r>
              <a:rPr lang="en" sz="1600"/>
              <a:t>is used to measure </a:t>
            </a:r>
            <a:r>
              <a:rPr b="1" lang="en" sz="1600"/>
              <a:t>accuracy as a percentage</a:t>
            </a:r>
            <a:r>
              <a:rPr lang="en" sz="1600"/>
              <a:t> where it can be calculated as the </a:t>
            </a:r>
            <a:r>
              <a:rPr lang="en" sz="1600"/>
              <a:t>average absolute percent error for each time period minus actual values divided by actual values.</a:t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6" name="Google Shape;106;p16" title="[89,89,89,&quot;https://www.codecogs.com/eqnedit.php?latex=%20MAPE%20%3D%20%5Cfrac%7B1%7D%7Bn%7D%5Csum_%7Bi%3D1%7D%5En%7C%5Cfrac%7BA_i%20-F_i%7D%7BA_i%7D%7C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1" y="3095400"/>
            <a:ext cx="2971799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MAPE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1578" r="1569" t="0"/>
          <a:stretch/>
        </p:blipFill>
        <p:spPr>
          <a:xfrm>
            <a:off x="1139075" y="650975"/>
            <a:ext cx="6865849" cy="43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