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C3722-9E61-40A9-8171-69D8F40D5DE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4E219-25B8-4E0B-ADB8-71014DA4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67A4296-0678-47F5-AF9B-75B002040B1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56B8FA-1B9E-4469-B882-05AAC59C7A9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3" y="841919"/>
            <a:ext cx="83102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70C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Institute Technology of Cambodia</a:t>
            </a:r>
            <a:endParaRPr lang="en-US" sz="4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70C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079" y="3124200"/>
            <a:ext cx="869180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Topic:</a:t>
            </a:r>
          </a:p>
          <a:p>
            <a:pPr algn="ctr"/>
            <a:endParaRPr 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 </a:t>
            </a:r>
            <a:r>
              <a:rPr 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MINING TREND </a:t>
            </a:r>
            <a:endParaRPr 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 </a:t>
            </a:r>
            <a:r>
              <a:rPr 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PAST, CURRENT AND FUTURE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098" y="6324600"/>
            <a:ext cx="874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SemiBold SemiConden" panose="020B0502040204020203" pitchFamily="34" charset="0"/>
              </a:rPr>
              <a:t>Conference on Recent Innovations in Emerging Technology &amp; Science, April 6-7, 2018 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248"/>
            <a:ext cx="8534400" cy="758952"/>
          </a:xfrm>
        </p:spPr>
        <p:txBody>
          <a:bodyPr>
            <a:noAutofit/>
          </a:bodyPr>
          <a:lstStyle/>
          <a:p>
            <a:pPr algn="l"/>
            <a:r>
              <a:rPr lang="en-US" sz="6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  <a:ea typeface="+mn-ea"/>
                <a:cs typeface="+mn-cs"/>
              </a:rPr>
              <a:t>Contents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9624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l">
              <a:buFont typeface="+mj-lt"/>
              <a:buAutoNum type="arabicPeriod"/>
            </a:pP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  <a:ea typeface="+mn-ea"/>
                <a:cs typeface="+mn-cs"/>
              </a:rPr>
              <a:t>Introduction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  <a:ea typeface="+mn-ea"/>
                <a:cs typeface="+mn-cs"/>
              </a:rPr>
              <a:t>Historical Trends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  <a:ea typeface="+mn-ea"/>
                <a:cs typeface="+mn-cs"/>
              </a:rPr>
              <a:t>Current Trends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  <a:ea typeface="+mn-ea"/>
                <a:cs typeface="+mn-cs"/>
              </a:rPr>
              <a:t>Future Trends</a:t>
            </a:r>
          </a:p>
        </p:txBody>
      </p:sp>
    </p:spTree>
    <p:extLst>
      <p:ext uri="{BB962C8B-B14F-4D97-AF65-F5344CB8AC3E}">
        <p14:creationId xmlns:p14="http://schemas.microsoft.com/office/powerpoint/2010/main" val="37690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248"/>
            <a:ext cx="8534400" cy="758952"/>
          </a:xfrm>
        </p:spPr>
        <p:txBody>
          <a:bodyPr>
            <a:noAutofit/>
          </a:bodyPr>
          <a:lstStyle/>
          <a:p>
            <a:pPr algn="l"/>
            <a:r>
              <a:rPr lang="en-US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  <a:ea typeface="+mn-ea"/>
                <a:cs typeface="+mn-cs"/>
              </a:rPr>
              <a:t>1. Introduction</a:t>
            </a:r>
            <a:endParaRPr lang="en-US" sz="6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55576"/>
            <a:ext cx="883920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It is the collection data from the different database.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Data mining is important for classify and predict to find the best result in software or in existing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In data mining there are many analytical tools used to minimize cost and reduce the time.</a:t>
            </a:r>
            <a:endParaRPr lang="en-US" sz="2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248"/>
            <a:ext cx="8534400" cy="758952"/>
          </a:xfrm>
        </p:spPr>
        <p:txBody>
          <a:bodyPr>
            <a:noAutofit/>
          </a:bodyPr>
          <a:lstStyle/>
          <a:p>
            <a:pPr algn="l"/>
            <a:r>
              <a:rPr lang="en-US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  <a:ea typeface="+mn-ea"/>
                <a:cs typeface="+mn-cs"/>
              </a:rPr>
              <a:t>2. Historical Trends</a:t>
            </a:r>
            <a:endParaRPr lang="en-US" sz="6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55576"/>
            <a:ext cx="8839200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The era of data mining was started in 1980 by research driven-tools focused on single task.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Algorithm: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Statistics, Machine Learning Techniques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D</a:t>
            </a:r>
            <a:r>
              <a:rPr lang="en-US" sz="2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ata format: numerical and structure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Computing resource: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Evolution of 4G </a:t>
            </a: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PL and various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related Techniques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Prime area of Application: Business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248"/>
            <a:ext cx="8534400" cy="758952"/>
          </a:xfrm>
        </p:spPr>
        <p:txBody>
          <a:bodyPr>
            <a:noAutofit/>
          </a:bodyPr>
          <a:lstStyle/>
          <a:p>
            <a:pPr algn="l"/>
            <a:r>
              <a:rPr lang="en-US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  <a:ea typeface="+mn-ea"/>
                <a:cs typeface="+mn-cs"/>
              </a:rPr>
              <a:t>3. Current Trends</a:t>
            </a:r>
            <a:endParaRPr lang="en-US" sz="6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55576"/>
            <a:ext cx="883920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Data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mining applications have been successfully </a:t>
            </a: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enforced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in diverse areas like health care, finance, retail, telecommunication, fraud detection and risk analysis </a:t>
            </a:r>
            <a:r>
              <a:rPr lang="en-US" sz="2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etc</a:t>
            </a:r>
            <a:endParaRPr 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The algorithm used is Statistic, ML, AI and pattern reorganized technique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It use in Heterogeneous data formats include structure, semi and unstructured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Computing resource: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High speed networks, High end storage Devices and Parallel, Distributed computing, </a:t>
            </a:r>
            <a:r>
              <a:rPr lang="en-US" sz="28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etc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  <a:p>
            <a:endParaRPr 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248"/>
            <a:ext cx="8534400" cy="758952"/>
          </a:xfrm>
        </p:spPr>
        <p:txBody>
          <a:bodyPr>
            <a:noAutofit/>
          </a:bodyPr>
          <a:lstStyle/>
          <a:p>
            <a:pPr algn="l"/>
            <a:r>
              <a:rPr lang="en-US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  <a:ea typeface="+mn-ea"/>
                <a:cs typeface="+mn-cs"/>
              </a:rPr>
              <a:t>3. Future Trends</a:t>
            </a:r>
            <a:endParaRPr lang="en-US" sz="6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55576"/>
            <a:ext cx="8839200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Algorithm: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Soft Computing techniques like Fuzzy logic, Neural Networks and Genetic Programming </a:t>
            </a:r>
            <a:endParaRPr 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Data Format: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Complex data objects include high dimensional, high speed data streams, sequence, noise in the time series, graph, Multi instance objects, Multi represented objects and temporal data </a:t>
            </a:r>
            <a:r>
              <a:rPr lang="en-US" sz="28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etc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… </a:t>
            </a:r>
            <a:endParaRPr 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Computing Resource: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Multi-agent technologies and Cloud Computing </a:t>
            </a:r>
            <a:endParaRPr 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Prime areas of Application: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Business, Web, Medical diagnosis, Scientific and Research analysis fields (bio, remote sensing, etc.), Social networking </a:t>
            </a:r>
            <a:r>
              <a:rPr lang="en-US" sz="28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etc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SemiBold SemiConden" panose="020B0502040204020203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</TotalTime>
  <Words>304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PowerPoint Presentation</vt:lpstr>
      <vt:lpstr>Contents</vt:lpstr>
      <vt:lpstr>1. Introduction</vt:lpstr>
      <vt:lpstr>2. Historical Trends</vt:lpstr>
      <vt:lpstr>3. Current Trends</vt:lpstr>
      <vt:lpstr>3. Future Trends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Soeum Zerayha</dc:creator>
  <cp:lastModifiedBy>Soeum Zerayha</cp:lastModifiedBy>
  <cp:revision>7</cp:revision>
  <dcterms:created xsi:type="dcterms:W3CDTF">2022-06-08T02:41:51Z</dcterms:created>
  <dcterms:modified xsi:type="dcterms:W3CDTF">2022-06-08T03:57:57Z</dcterms:modified>
</cp:coreProperties>
</file>