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66" r:id="rId3"/>
    <p:sldId id="258" r:id="rId4"/>
    <p:sldId id="268" r:id="rId5"/>
    <p:sldId id="269" r:id="rId6"/>
    <p:sldId id="25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1A89-2886-4055-AF44-CF3D8272DDF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8C8D-8C7B-4A35-A2A1-3E7C32F2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8C8D-8C7B-4A35-A2A1-3E7C32F21B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0E65E-6918-42CD-8C2E-928043E397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BA4626A-4DE0-4D2E-8202-00E40A316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-detail-redirect/9789240026629" TargetMode="External"/><Relationship Id="rId7" Type="http://schemas.openxmlformats.org/officeDocument/2006/relationships/hyperlink" Target="https://www.who.int/publications-detail-redirect/preventing-suicide-a-resource-series" TargetMode="External"/><Relationship Id="rId2" Type="http://schemas.openxmlformats.org/officeDocument/2006/relationships/hyperlink" Target="https://www.who.int/publications-detail-redirect/97892400266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publications-detail-redirect/9789241506021" TargetMode="External"/><Relationship Id="rId5" Type="http://schemas.openxmlformats.org/officeDocument/2006/relationships/hyperlink" Target="https://www.who.int/publications-detail-redirect/9789241549790" TargetMode="External"/><Relationship Id="rId4" Type="http://schemas.openxmlformats.org/officeDocument/2006/relationships/hyperlink" Target="https://www.who.int/publications-detail-redirect/978924156477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Logo\Institute_of_Technology_of_Cambodi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428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457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lgerian" panose="04020705040A02060702" pitchFamily="82" charset="0"/>
              </a:rPr>
              <a:t>Institute Technology of Cambodia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9050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Subject : Data Mining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Lecturers: </a:t>
            </a:r>
            <a:r>
              <a:rPr lang="en-US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PHAUK </a:t>
            </a:r>
            <a:r>
              <a:rPr lang="en-US" sz="2800" b="1" spc="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Sokkhey</a:t>
            </a:r>
            <a:r>
              <a:rPr lang="en-US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 and CHAN </a:t>
            </a:r>
            <a:r>
              <a:rPr lang="en-US" sz="2800" b="1" spc="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Sophal</a:t>
            </a:r>
            <a:r>
              <a:rPr lang="en-US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endParaRPr lang="en-US" sz="2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154740"/>
            <a:ext cx="878807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Topic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: </a:t>
            </a:r>
            <a:endParaRPr lang="en-US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Rounded MT Bold" panose="020F0704030504030204" pitchFamily="34" charset="0"/>
              </a:rPr>
              <a:t>Suicide Rate detect and remove outlier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605" y="5572780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ahnschrift SemiCondensed" panose="020B0502040204020203" pitchFamily="34" charset="0"/>
              </a:rPr>
              <a:t>Student’s name: SOEUM </a:t>
            </a:r>
            <a:r>
              <a:rPr lang="en-US" sz="2800" b="1" dirty="0" err="1" smtClean="0">
                <a:latin typeface="Bahnschrift SemiCondensed" panose="020B0502040204020203" pitchFamily="34" charset="0"/>
              </a:rPr>
              <a:t>Zera</a:t>
            </a:r>
            <a:endParaRPr lang="en-US" sz="2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3289" y="602998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ahnschrift SemiCondensed" panose="020B0502040204020203" pitchFamily="34" charset="0"/>
              </a:rPr>
              <a:t>Class : M1 Computer Science</a:t>
            </a:r>
            <a:endParaRPr lang="en-US" sz="28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07076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Step-4: Finding the Boundary Values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38200"/>
            <a:ext cx="824345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22860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Step-5: </a:t>
            </a:r>
            <a:r>
              <a:rPr lang="en-US" sz="2400" b="1" dirty="0"/>
              <a:t>Finding the Outliers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" y="2716798"/>
            <a:ext cx="7874660" cy="68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304760"/>
            <a:ext cx="7324725" cy="340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0430" y="383232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Step-6: Trimming of Outliers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3" y="946836"/>
            <a:ext cx="8063070" cy="7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" y="1905000"/>
            <a:ext cx="8396955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0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0178"/>
            <a:ext cx="3782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Step-7: Capping on Outliers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543800" cy="9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106" y="2438400"/>
            <a:ext cx="424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Step-8: </a:t>
            </a:r>
            <a:r>
              <a:rPr lang="en-US" sz="2400" b="1" dirty="0"/>
              <a:t>Now, apply the </a:t>
            </a:r>
            <a:r>
              <a:rPr lang="en-US" sz="2400" b="1" dirty="0" smtClean="0"/>
              <a:t>Capping</a:t>
            </a:r>
            <a:endParaRPr lang="en-US" sz="2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5715000" cy="224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106" y="533400"/>
            <a:ext cx="7385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Step-9: </a:t>
            </a:r>
            <a:r>
              <a:rPr lang="en-US" sz="2400" b="1" dirty="0"/>
              <a:t>Now see the statistics using “Describe” 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3" y="1491654"/>
            <a:ext cx="6553200" cy="65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" y="2438400"/>
            <a:ext cx="6849382" cy="303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 4.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Questions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65499" y="2286000"/>
            <a:ext cx="65532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88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 Contents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Bahnschrift" panose="020B0502040204020203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ahnschrift" panose="020B0502040204020203" pitchFamily="34" charset="0"/>
              </a:rPr>
              <a:t>Outlier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ahnschrift" panose="020B0502040204020203" pitchFamily="34" charset="0"/>
              </a:rPr>
              <a:t>Code </a:t>
            </a:r>
            <a:r>
              <a:rPr lang="en-US" sz="4000" dirty="0">
                <a:latin typeface="Bahnschrift" panose="020B0502040204020203" pitchFamily="34" charset="0"/>
              </a:rPr>
              <a:t>for outlier detection and </a:t>
            </a:r>
            <a:r>
              <a:rPr lang="en-US" sz="4000" dirty="0">
                <a:latin typeface="Bahnschrift" panose="020B0502040204020203" pitchFamily="34" charset="0"/>
              </a:rPr>
              <a:t>removal</a:t>
            </a:r>
            <a:endParaRPr lang="en-US" sz="4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ahnschrift" panose="020B0502040204020203" pitchFamily="34" charset="0"/>
              </a:rPr>
              <a:t>Question</a:t>
            </a:r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ahnschrift SemiCondensed" panose="020B0502040204020203" pitchFamily="34" charset="0"/>
              </a:rPr>
              <a:t>1. Introduction</a:t>
            </a:r>
            <a:r>
              <a:rPr lang="en-US" b="1" dirty="0">
                <a:latin typeface="Bahnschrift SemiCondensed" panose="020B0502040204020203" pitchFamily="34" charset="0"/>
              </a:rPr>
              <a:t/>
            </a:r>
            <a:br>
              <a:rPr lang="en-US" b="1" dirty="0">
                <a:latin typeface="Bahnschrift SemiCondensed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1130" y="1828800"/>
            <a:ext cx="81534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Project Topic:</a:t>
            </a:r>
          </a:p>
          <a:p>
            <a:pPr marL="0" indent="0">
              <a:buNone/>
            </a:pPr>
            <a:endParaRPr lang="en-US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than 700 000 people die due to suicide every year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every suicide there are many more people who attempt suicide. A prior suicide attempt is the single most important risk factor for suicide in the general population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77% of global suicides occur in low- and middle-income </a:t>
            </a:r>
            <a:r>
              <a:rPr lang="en-US" dirty="0" smtClean="0"/>
              <a:t>countries</a:t>
            </a:r>
          </a:p>
          <a:p>
            <a:pPr marL="32004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 1.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Introduction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030" y="1828800"/>
            <a:ext cx="8229600" cy="4572000"/>
          </a:xfrm>
        </p:spPr>
        <p:txBody>
          <a:bodyPr/>
          <a:lstStyle/>
          <a:p>
            <a:r>
              <a:rPr lang="en-US" sz="2800" b="1" dirty="0"/>
              <a:t>Project </a:t>
            </a:r>
            <a:r>
              <a:rPr lang="en-US" sz="2800" b="1" dirty="0" smtClean="0"/>
              <a:t>Question</a:t>
            </a:r>
          </a:p>
          <a:p>
            <a:pPr marL="0" indent="0">
              <a:buNone/>
            </a:pPr>
            <a:endParaRPr lang="en-US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Who is at risk?</a:t>
            </a:r>
          </a:p>
          <a:p>
            <a:pPr marL="320040" lvl="1" indent="0">
              <a:buNone/>
            </a:pPr>
            <a:r>
              <a:rPr lang="en-US" dirty="0"/>
              <a:t> </a:t>
            </a:r>
            <a:r>
              <a:rPr lang="en-US" dirty="0" smtClean="0"/>
              <a:t>Many </a:t>
            </a:r>
            <a:r>
              <a:rPr lang="en-US" dirty="0"/>
              <a:t>suicides happen impulsively in moments of crisis with a breakdown in the ability to deal with life stresses, such as financial problems, relationship break-up or chronic pain and illness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 1.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Introduction (Cont.)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 1.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Introduction (Cont.)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030" y="1524000"/>
            <a:ext cx="82296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Project </a:t>
            </a:r>
            <a:r>
              <a:rPr lang="en-US" sz="2800" b="1" dirty="0" smtClean="0"/>
              <a:t>Background</a:t>
            </a:r>
          </a:p>
          <a:p>
            <a:pPr marL="0" indent="0">
              <a:buNone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hlinkClick r:id="rId2"/>
              </a:rPr>
              <a:t>Suicide </a:t>
            </a:r>
            <a:r>
              <a:rPr lang="en-US" sz="2200" dirty="0">
                <a:hlinkClick r:id="rId2"/>
              </a:rPr>
              <a:t>worldwide in 2019: Global Health Estimates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hlinkClick r:id="rId3"/>
              </a:rPr>
              <a:t>LIVE LIFE: An implementation guide for suicide prevention in countries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hlinkClick r:id="rId4"/>
              </a:rPr>
              <a:t>Preventing suicide: A global imperative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hlinkClick r:id="rId5"/>
              </a:rPr>
              <a:t>Mental Health Gap Action </a:t>
            </a:r>
            <a:r>
              <a:rPr lang="en-US" sz="2200" dirty="0" err="1">
                <a:hlinkClick r:id="rId5"/>
              </a:rPr>
              <a:t>Programme</a:t>
            </a:r>
            <a:r>
              <a:rPr lang="en-US" sz="2200" dirty="0">
                <a:hlinkClick r:id="rId5"/>
              </a:rPr>
              <a:t> Intervention Guide (</a:t>
            </a:r>
            <a:r>
              <a:rPr lang="en-US" sz="2200" dirty="0" err="1">
                <a:hlinkClick r:id="rId5"/>
              </a:rPr>
              <a:t>mhGAP</a:t>
            </a:r>
            <a:r>
              <a:rPr lang="en-US" sz="2200" dirty="0">
                <a:hlinkClick r:id="rId5"/>
              </a:rPr>
              <a:t>-IG)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hlinkClick r:id="rId6"/>
              </a:rPr>
              <a:t>Mental Health Action Plan 2013-2020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hlinkClick r:id="rId7"/>
              </a:rPr>
              <a:t>Preventing suicide: a resource series</a:t>
            </a:r>
            <a:r>
              <a:rPr lang="en-US" sz="2200" dirty="0"/>
              <a:t> 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.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Outlier technique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225" y="1551971"/>
            <a:ext cx="8546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Z-score treatment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030" y="2362200"/>
            <a:ext cx="8229600" cy="2819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article, we </a:t>
            </a:r>
            <a:r>
              <a:rPr lang="en-US" dirty="0" smtClean="0"/>
              <a:t>discussed about </a:t>
            </a:r>
            <a:r>
              <a:rPr lang="en-US" sz="2400" dirty="0">
                <a:latin typeface="Bahnschrift" panose="020B0502040204020203" pitchFamily="34" charset="0"/>
              </a:rPr>
              <a:t>Z-score treatment </a:t>
            </a:r>
            <a:r>
              <a:rPr lang="en-US" dirty="0" smtClean="0"/>
              <a:t>which </a:t>
            </a:r>
            <a:r>
              <a:rPr lang="en-US" dirty="0"/>
              <a:t>we can detect the presence of outliers and remove them.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76201" y="72337"/>
            <a:ext cx="9003258" cy="1177342"/>
          </a:xfrm>
          <a:custGeom>
            <a:avLst/>
            <a:gdLst>
              <a:gd name="connsiteX0" fmla="*/ 0 w 8961120"/>
              <a:gd name="connsiteY0" fmla="*/ 182884 h 1097280"/>
              <a:gd name="connsiteX1" fmla="*/ 182884 w 8961120"/>
              <a:gd name="connsiteY1" fmla="*/ 0 h 1097280"/>
              <a:gd name="connsiteX2" fmla="*/ 8778236 w 8961120"/>
              <a:gd name="connsiteY2" fmla="*/ 0 h 1097280"/>
              <a:gd name="connsiteX3" fmla="*/ 8961120 w 8961120"/>
              <a:gd name="connsiteY3" fmla="*/ 182884 h 1097280"/>
              <a:gd name="connsiteX4" fmla="*/ 8961120 w 8961120"/>
              <a:gd name="connsiteY4" fmla="*/ 914396 h 1097280"/>
              <a:gd name="connsiteX5" fmla="*/ 8778236 w 8961120"/>
              <a:gd name="connsiteY5" fmla="*/ 1097280 h 1097280"/>
              <a:gd name="connsiteX6" fmla="*/ 182884 w 8961120"/>
              <a:gd name="connsiteY6" fmla="*/ 1097280 h 1097280"/>
              <a:gd name="connsiteX7" fmla="*/ 0 w 8961120"/>
              <a:gd name="connsiteY7" fmla="*/ 914396 h 1097280"/>
              <a:gd name="connsiteX8" fmla="*/ 0 w 8961120"/>
              <a:gd name="connsiteY8" fmla="*/ 182884 h 1097280"/>
              <a:gd name="connsiteX0" fmla="*/ 0 w 8961120"/>
              <a:gd name="connsiteY0" fmla="*/ 254519 h 1168915"/>
              <a:gd name="connsiteX1" fmla="*/ 284016 w 8961120"/>
              <a:gd name="connsiteY1" fmla="*/ 0 h 1168915"/>
              <a:gd name="connsiteX2" fmla="*/ 8778236 w 8961120"/>
              <a:gd name="connsiteY2" fmla="*/ 71635 h 1168915"/>
              <a:gd name="connsiteX3" fmla="*/ 8961120 w 8961120"/>
              <a:gd name="connsiteY3" fmla="*/ 254519 h 1168915"/>
              <a:gd name="connsiteX4" fmla="*/ 8961120 w 8961120"/>
              <a:gd name="connsiteY4" fmla="*/ 986031 h 1168915"/>
              <a:gd name="connsiteX5" fmla="*/ 8778236 w 8961120"/>
              <a:gd name="connsiteY5" fmla="*/ 1168915 h 1168915"/>
              <a:gd name="connsiteX6" fmla="*/ 182884 w 8961120"/>
              <a:gd name="connsiteY6" fmla="*/ 1168915 h 1168915"/>
              <a:gd name="connsiteX7" fmla="*/ 0 w 8961120"/>
              <a:gd name="connsiteY7" fmla="*/ 986031 h 1168915"/>
              <a:gd name="connsiteX8" fmla="*/ 0 w 8961120"/>
              <a:gd name="connsiteY8" fmla="*/ 254519 h 1168915"/>
              <a:gd name="connsiteX0" fmla="*/ 0 w 8961120"/>
              <a:gd name="connsiteY0" fmla="*/ 257696 h 1172092"/>
              <a:gd name="connsiteX1" fmla="*/ 284016 w 8961120"/>
              <a:gd name="connsiteY1" fmla="*/ 3177 h 1172092"/>
              <a:gd name="connsiteX2" fmla="*/ 8778236 w 8961120"/>
              <a:gd name="connsiteY2" fmla="*/ 74812 h 1172092"/>
              <a:gd name="connsiteX3" fmla="*/ 8961120 w 8961120"/>
              <a:gd name="connsiteY3" fmla="*/ 257696 h 1172092"/>
              <a:gd name="connsiteX4" fmla="*/ 8961120 w 8961120"/>
              <a:gd name="connsiteY4" fmla="*/ 989208 h 1172092"/>
              <a:gd name="connsiteX5" fmla="*/ 8778236 w 8961120"/>
              <a:gd name="connsiteY5" fmla="*/ 1172092 h 1172092"/>
              <a:gd name="connsiteX6" fmla="*/ 182884 w 8961120"/>
              <a:gd name="connsiteY6" fmla="*/ 1172092 h 1172092"/>
              <a:gd name="connsiteX7" fmla="*/ 0 w 8961120"/>
              <a:gd name="connsiteY7" fmla="*/ 989208 h 1172092"/>
              <a:gd name="connsiteX8" fmla="*/ 0 w 8961120"/>
              <a:gd name="connsiteY8" fmla="*/ 257696 h 1172092"/>
              <a:gd name="connsiteX0" fmla="*/ 25283 w 8986403"/>
              <a:gd name="connsiteY0" fmla="*/ 257696 h 1172092"/>
              <a:gd name="connsiteX1" fmla="*/ 309299 w 8986403"/>
              <a:gd name="connsiteY1" fmla="*/ 3177 h 1172092"/>
              <a:gd name="connsiteX2" fmla="*/ 8803519 w 8986403"/>
              <a:gd name="connsiteY2" fmla="*/ 74812 h 1172092"/>
              <a:gd name="connsiteX3" fmla="*/ 8986403 w 8986403"/>
              <a:gd name="connsiteY3" fmla="*/ 257696 h 1172092"/>
              <a:gd name="connsiteX4" fmla="*/ 8986403 w 8986403"/>
              <a:gd name="connsiteY4" fmla="*/ 989208 h 1172092"/>
              <a:gd name="connsiteX5" fmla="*/ 8803519 w 8986403"/>
              <a:gd name="connsiteY5" fmla="*/ 1172092 h 1172092"/>
              <a:gd name="connsiteX6" fmla="*/ 208167 w 8986403"/>
              <a:gd name="connsiteY6" fmla="*/ 1172092 h 1172092"/>
              <a:gd name="connsiteX7" fmla="*/ 0 w 8986403"/>
              <a:gd name="connsiteY7" fmla="*/ 984994 h 1172092"/>
              <a:gd name="connsiteX8" fmla="*/ 25283 w 8986403"/>
              <a:gd name="connsiteY8" fmla="*/ 257696 h 1172092"/>
              <a:gd name="connsiteX0" fmla="*/ 25283 w 8986403"/>
              <a:gd name="connsiteY0" fmla="*/ 262946 h 1177342"/>
              <a:gd name="connsiteX1" fmla="*/ 309299 w 8986403"/>
              <a:gd name="connsiteY1" fmla="*/ 8427 h 1177342"/>
              <a:gd name="connsiteX2" fmla="*/ 8731884 w 8986403"/>
              <a:gd name="connsiteY2" fmla="*/ 0 h 1177342"/>
              <a:gd name="connsiteX3" fmla="*/ 8986403 w 8986403"/>
              <a:gd name="connsiteY3" fmla="*/ 262946 h 1177342"/>
              <a:gd name="connsiteX4" fmla="*/ 8986403 w 8986403"/>
              <a:gd name="connsiteY4" fmla="*/ 994458 h 1177342"/>
              <a:gd name="connsiteX5" fmla="*/ 8803519 w 8986403"/>
              <a:gd name="connsiteY5" fmla="*/ 1177342 h 1177342"/>
              <a:gd name="connsiteX6" fmla="*/ 208167 w 8986403"/>
              <a:gd name="connsiteY6" fmla="*/ 1177342 h 1177342"/>
              <a:gd name="connsiteX7" fmla="*/ 0 w 8986403"/>
              <a:gd name="connsiteY7" fmla="*/ 990244 h 1177342"/>
              <a:gd name="connsiteX8" fmla="*/ 25283 w 8986403"/>
              <a:gd name="connsiteY8" fmla="*/ 262946 h 1177342"/>
              <a:gd name="connsiteX0" fmla="*/ 25283 w 9011686"/>
              <a:gd name="connsiteY0" fmla="*/ 262946 h 1177342"/>
              <a:gd name="connsiteX1" fmla="*/ 309299 w 9011686"/>
              <a:gd name="connsiteY1" fmla="*/ 8427 h 1177342"/>
              <a:gd name="connsiteX2" fmla="*/ 8731884 w 9011686"/>
              <a:gd name="connsiteY2" fmla="*/ 0 h 1177342"/>
              <a:gd name="connsiteX3" fmla="*/ 9011686 w 9011686"/>
              <a:gd name="connsiteY3" fmla="*/ 254519 h 1177342"/>
              <a:gd name="connsiteX4" fmla="*/ 8986403 w 9011686"/>
              <a:gd name="connsiteY4" fmla="*/ 994458 h 1177342"/>
              <a:gd name="connsiteX5" fmla="*/ 8803519 w 9011686"/>
              <a:gd name="connsiteY5" fmla="*/ 1177342 h 1177342"/>
              <a:gd name="connsiteX6" fmla="*/ 208167 w 9011686"/>
              <a:gd name="connsiteY6" fmla="*/ 1177342 h 1177342"/>
              <a:gd name="connsiteX7" fmla="*/ 0 w 9011686"/>
              <a:gd name="connsiteY7" fmla="*/ 990244 h 1177342"/>
              <a:gd name="connsiteX8" fmla="*/ 25283 w 9011686"/>
              <a:gd name="connsiteY8" fmla="*/ 262946 h 1177342"/>
              <a:gd name="connsiteX0" fmla="*/ 25283 w 9028541"/>
              <a:gd name="connsiteY0" fmla="*/ 262946 h 1177342"/>
              <a:gd name="connsiteX1" fmla="*/ 309299 w 9028541"/>
              <a:gd name="connsiteY1" fmla="*/ 8427 h 1177342"/>
              <a:gd name="connsiteX2" fmla="*/ 8731884 w 9028541"/>
              <a:gd name="connsiteY2" fmla="*/ 0 h 1177342"/>
              <a:gd name="connsiteX3" fmla="*/ 9011686 w 9028541"/>
              <a:gd name="connsiteY3" fmla="*/ 254519 h 1177342"/>
              <a:gd name="connsiteX4" fmla="*/ 9028541 w 9028541"/>
              <a:gd name="connsiteY4" fmla="*/ 998672 h 1177342"/>
              <a:gd name="connsiteX5" fmla="*/ 8803519 w 9028541"/>
              <a:gd name="connsiteY5" fmla="*/ 1177342 h 1177342"/>
              <a:gd name="connsiteX6" fmla="*/ 208167 w 9028541"/>
              <a:gd name="connsiteY6" fmla="*/ 1177342 h 1177342"/>
              <a:gd name="connsiteX7" fmla="*/ 0 w 9028541"/>
              <a:gd name="connsiteY7" fmla="*/ 990244 h 1177342"/>
              <a:gd name="connsiteX8" fmla="*/ 25283 w 9028541"/>
              <a:gd name="connsiteY8" fmla="*/ 262946 h 1177342"/>
              <a:gd name="connsiteX0" fmla="*/ 0 w 9003258"/>
              <a:gd name="connsiteY0" fmla="*/ 262946 h 1177342"/>
              <a:gd name="connsiteX1" fmla="*/ 284016 w 9003258"/>
              <a:gd name="connsiteY1" fmla="*/ 8427 h 1177342"/>
              <a:gd name="connsiteX2" fmla="*/ 8706601 w 9003258"/>
              <a:gd name="connsiteY2" fmla="*/ 0 h 1177342"/>
              <a:gd name="connsiteX3" fmla="*/ 8986403 w 9003258"/>
              <a:gd name="connsiteY3" fmla="*/ 254519 h 1177342"/>
              <a:gd name="connsiteX4" fmla="*/ 9003258 w 9003258"/>
              <a:gd name="connsiteY4" fmla="*/ 998672 h 1177342"/>
              <a:gd name="connsiteX5" fmla="*/ 8778236 w 9003258"/>
              <a:gd name="connsiteY5" fmla="*/ 1177342 h 1177342"/>
              <a:gd name="connsiteX6" fmla="*/ 182884 w 9003258"/>
              <a:gd name="connsiteY6" fmla="*/ 1177342 h 1177342"/>
              <a:gd name="connsiteX7" fmla="*/ 9441 w 9003258"/>
              <a:gd name="connsiteY7" fmla="*/ 1013393 h 1177342"/>
              <a:gd name="connsiteX8" fmla="*/ 0 w 9003258"/>
              <a:gd name="connsiteY8" fmla="*/ 262946 h 11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3258" h="1177342">
                <a:moveTo>
                  <a:pt x="0" y="262946"/>
                </a:moveTo>
                <a:cubicBezTo>
                  <a:pt x="0" y="161942"/>
                  <a:pt x="178799" y="-21070"/>
                  <a:pt x="284016" y="8427"/>
                </a:cubicBezTo>
                <a:lnTo>
                  <a:pt x="8706601" y="0"/>
                </a:lnTo>
                <a:cubicBezTo>
                  <a:pt x="8807605" y="0"/>
                  <a:pt x="8986403" y="153515"/>
                  <a:pt x="8986403" y="254519"/>
                </a:cubicBezTo>
                <a:lnTo>
                  <a:pt x="9003258" y="998672"/>
                </a:lnTo>
                <a:cubicBezTo>
                  <a:pt x="9003258" y="1099676"/>
                  <a:pt x="8879240" y="1177342"/>
                  <a:pt x="8778236" y="1177342"/>
                </a:cubicBezTo>
                <a:lnTo>
                  <a:pt x="182884" y="1177342"/>
                </a:lnTo>
                <a:cubicBezTo>
                  <a:pt x="81880" y="1177342"/>
                  <a:pt x="9441" y="1114397"/>
                  <a:pt x="9441" y="1013393"/>
                </a:cubicBezTo>
                <a:lnTo>
                  <a:pt x="0" y="262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3.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Code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anose="020B0502040204020203" pitchFamily="34" charset="0"/>
              </a:rPr>
              <a:t>for outlier detection and removal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7970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Step-1: Importing Necessary </a:t>
            </a:r>
            <a:r>
              <a:rPr lang="en-US" sz="2400" b="1" dirty="0" smtClean="0"/>
              <a:t>Dependencies and load dataset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62200"/>
            <a:ext cx="8927059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0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Step-2: Print and Fill missing Value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Step-3: Plot the Distribution plots for the features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" y="990600"/>
            <a:ext cx="7848600" cy="18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352800"/>
            <a:ext cx="8686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5618</TotalTime>
  <Words>284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PowerPoint Presentation</vt:lpstr>
      <vt:lpstr>PowerPoint Presentation</vt:lpstr>
      <vt:lpstr>1.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Soeum Zerayha</dc:creator>
  <cp:lastModifiedBy>Soeum Zerayha</cp:lastModifiedBy>
  <cp:revision>26</cp:revision>
  <dcterms:created xsi:type="dcterms:W3CDTF">2022-03-03T02:11:57Z</dcterms:created>
  <dcterms:modified xsi:type="dcterms:W3CDTF">2022-04-05T15:39:51Z</dcterms:modified>
</cp:coreProperties>
</file>