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D8A26E-39AF-43C4-9044-1D76E0A75304}">
  <a:tblStyle styleId="{27D8A26E-39AF-43C4-9044-1D76E0A7530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726125" y="1028700"/>
            <a:ext cx="9220682" cy="8229600"/>
            <a:chOff x="19671" y="0"/>
            <a:chExt cx="12294242" cy="10972800"/>
          </a:xfrm>
        </p:grpSpPr>
        <p:sp>
          <p:nvSpPr>
            <p:cNvPr id="85" name="Google Shape;85;p13"/>
            <p:cNvSpPr/>
            <p:nvPr/>
          </p:nvSpPr>
          <p:spPr>
            <a:xfrm>
              <a:off x="19671" y="0"/>
              <a:ext cx="8777619" cy="8816962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F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 amt="51000"/>
            </a:blip>
            <a:srcRect b="0" l="0" r="0" t="0"/>
            <a:stretch/>
          </p:blipFill>
          <p:spPr>
            <a:xfrm>
              <a:off x="4270524" y="8181074"/>
              <a:ext cx="8043389" cy="27917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8098" y="1248498"/>
            <a:ext cx="6376135" cy="66925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028700" y="8407400"/>
            <a:ext cx="6446935" cy="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Student : LIV Bunthorn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Lecturers: PHAUK Sokkhey, CHAN Sophal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1028700" y="992981"/>
            <a:ext cx="6337347" cy="5601043"/>
            <a:chOff x="0" y="-47625"/>
            <a:chExt cx="8449797" cy="7468058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0" y="1314908"/>
              <a:ext cx="8449797" cy="6105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Google Map Data</a:t>
              </a:r>
              <a:r>
                <a:rPr b="0" i="0" lang="en-US" sz="10000" u="none" cap="none" strike="noStrike">
                  <a:solidFill>
                    <a:srgbClr val="F36825"/>
                  </a:solidFill>
                  <a:latin typeface="Arial"/>
                  <a:ea typeface="Arial"/>
                  <a:cs typeface="Arial"/>
                  <a:sym typeface="Arial"/>
                </a:rPr>
                <a:t> Scraping</a:t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0" y="-47625"/>
              <a:ext cx="6684345" cy="688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Data-mining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8577180" y="236488"/>
            <a:ext cx="9381149" cy="9814023"/>
          </a:xfrm>
          <a:custGeom>
            <a:rect b="b" l="l" r="r" t="t"/>
            <a:pathLst>
              <a:path extrusionOk="0" h="7851218" w="7504919">
                <a:moveTo>
                  <a:pt x="7380458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380459" y="0"/>
                </a:lnTo>
                <a:cubicBezTo>
                  <a:pt x="7449038" y="0"/>
                  <a:pt x="7504919" y="55880"/>
                  <a:pt x="7504919" y="124460"/>
                </a:cubicBezTo>
                <a:lnTo>
                  <a:pt x="7504919" y="7726759"/>
                </a:lnTo>
                <a:cubicBezTo>
                  <a:pt x="7504919" y="7795339"/>
                  <a:pt x="7449038" y="7851218"/>
                  <a:pt x="7380459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1028700" y="1249503"/>
            <a:ext cx="6173123" cy="3373297"/>
            <a:chOff x="0" y="0"/>
            <a:chExt cx="8230830" cy="4497730"/>
          </a:xfrm>
        </p:grpSpPr>
        <p:sp>
          <p:nvSpPr>
            <p:cNvPr id="98" name="Google Shape;98;p14"/>
            <p:cNvSpPr/>
            <p:nvPr/>
          </p:nvSpPr>
          <p:spPr>
            <a:xfrm>
              <a:off x="0" y="3397063"/>
              <a:ext cx="6702581" cy="1100667"/>
            </a:xfrm>
            <a:custGeom>
              <a:rect b="b" l="l" r="r" t="t"/>
              <a:pathLst>
                <a:path extrusionOk="0" h="660400" w="4021548">
                  <a:moveTo>
                    <a:pt x="389708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97088" y="0"/>
                  </a:lnTo>
                  <a:cubicBezTo>
                    <a:pt x="3965668" y="0"/>
                    <a:pt x="4021548" y="55880"/>
                    <a:pt x="4021548" y="124460"/>
                  </a:cubicBezTo>
                  <a:lnTo>
                    <a:pt x="4021548" y="535940"/>
                  </a:lnTo>
                  <a:cubicBezTo>
                    <a:pt x="4021548" y="604520"/>
                    <a:pt x="3965668" y="660400"/>
                    <a:pt x="3897088" y="660400"/>
                  </a:cubicBezTo>
                  <a:close/>
                </a:path>
              </a:pathLst>
            </a:custGeom>
            <a:solidFill>
              <a:srgbClr val="F368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0" y="0"/>
              <a:ext cx="8230830" cy="282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0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Table of Contents</a:t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93230" y="3632366"/>
              <a:ext cx="5587728" cy="554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Points for discussion</a:t>
              </a:r>
              <a:endParaRPr/>
            </a:p>
          </p:txBody>
        </p:sp>
      </p:grpSp>
      <p:graphicFrame>
        <p:nvGraphicFramePr>
          <p:cNvPr id="101" name="Google Shape;101;p14"/>
          <p:cNvGraphicFramePr/>
          <p:nvPr/>
        </p:nvGraphicFramePr>
        <p:xfrm>
          <a:off x="9625301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{27D8A26E-39AF-43C4-9044-1D76E0A75304}</a:tableStyleId>
              </a:tblPr>
              <a:tblGrid>
                <a:gridCol w="7254725"/>
              </a:tblGrid>
              <a:tr h="136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E2C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E2C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E2C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 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99" u="none" cap="none" strike="noStrike">
                          <a:solidFill>
                            <a:srgbClr val="0E2C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</a:t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4543206" y="2385690"/>
            <a:ext cx="9201587" cy="2167194"/>
            <a:chOff x="0" y="0"/>
            <a:chExt cx="12268783" cy="2889592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0" y="0"/>
              <a:ext cx="12268783" cy="98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52" u="none" cap="none" strike="noStrike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What is web scraping?</a:t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0" y="2082450"/>
              <a:ext cx="11324406" cy="807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2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788266" y="400050"/>
            <a:ext cx="4224964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 Introduction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5190601" y="3640645"/>
            <a:ext cx="7911919" cy="2569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96" u="none" cap="none" strike="noStrike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Web scraping, web harvesting, or web data extraction is an automatic method to obtain large amounts of data from websites. 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323732" y="1798070"/>
            <a:ext cx="7478963" cy="1552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52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7259300" y="9383560"/>
            <a:ext cx="63563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9299575" y="236488"/>
            <a:ext cx="8674628" cy="9814023"/>
          </a:xfrm>
          <a:custGeom>
            <a:rect b="b" l="l" r="r" t="t"/>
            <a:pathLst>
              <a:path extrusionOk="0" h="7851218" w="6939702">
                <a:moveTo>
                  <a:pt x="6815242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815242" y="0"/>
                </a:lnTo>
                <a:cubicBezTo>
                  <a:pt x="6883822" y="0"/>
                  <a:pt x="6939702" y="55880"/>
                  <a:pt x="6939702" y="124460"/>
                </a:cubicBezTo>
                <a:lnTo>
                  <a:pt x="6939702" y="7726759"/>
                </a:lnTo>
                <a:cubicBezTo>
                  <a:pt x="6939702" y="7795339"/>
                  <a:pt x="6883822" y="7851218"/>
                  <a:pt x="6815242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13797" y="236488"/>
            <a:ext cx="8674628" cy="9814023"/>
          </a:xfrm>
          <a:custGeom>
            <a:rect b="b" l="l" r="r" t="t"/>
            <a:pathLst>
              <a:path extrusionOk="0" h="7851218" w="6939702">
                <a:moveTo>
                  <a:pt x="6815242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815242" y="0"/>
                </a:lnTo>
                <a:cubicBezTo>
                  <a:pt x="6883822" y="0"/>
                  <a:pt x="6939702" y="55880"/>
                  <a:pt x="6939702" y="124460"/>
                </a:cubicBezTo>
                <a:lnTo>
                  <a:pt x="6939702" y="7726759"/>
                </a:lnTo>
                <a:cubicBezTo>
                  <a:pt x="6939702" y="7795339"/>
                  <a:pt x="6883822" y="7851218"/>
                  <a:pt x="6815242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313797" y="513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{27D8A26E-39AF-43C4-9044-1D76E0A75304}</a:tableStyleId>
              </a:tblPr>
              <a:tblGrid>
                <a:gridCol w="1077075"/>
                <a:gridCol w="6440200"/>
                <a:gridCol w="1157350"/>
              </a:tblGrid>
              <a:tr h="37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NodeJS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368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Puppeteer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9299575" y="513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{27D8A26E-39AF-43C4-9044-1D76E0A75304}</a:tableStyleId>
              </a:tblPr>
              <a:tblGrid>
                <a:gridCol w="1077075"/>
                <a:gridCol w="6440200"/>
                <a:gridCol w="1157350"/>
              </a:tblGrid>
              <a:tr h="37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368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Selenium, Beautiful Soup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145" y="4405550"/>
            <a:ext cx="7879222" cy="556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9128" r="8366" t="0"/>
          <a:stretch/>
        </p:blipFill>
        <p:spPr>
          <a:xfrm>
            <a:off x="9911046" y="4405550"/>
            <a:ext cx="7451687" cy="56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788266" y="400050"/>
            <a:ext cx="4224964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7259300" y="9383560"/>
            <a:ext cx="63563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9299575" y="236488"/>
            <a:ext cx="8674628" cy="9814023"/>
          </a:xfrm>
          <a:custGeom>
            <a:rect b="b" l="l" r="r" t="t"/>
            <a:pathLst>
              <a:path extrusionOk="0" h="7851218" w="6939702">
                <a:moveTo>
                  <a:pt x="6815242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815242" y="0"/>
                </a:lnTo>
                <a:cubicBezTo>
                  <a:pt x="6883822" y="0"/>
                  <a:pt x="6939702" y="55880"/>
                  <a:pt x="6939702" y="124460"/>
                </a:cubicBezTo>
                <a:lnTo>
                  <a:pt x="6939702" y="7726759"/>
                </a:lnTo>
                <a:cubicBezTo>
                  <a:pt x="6939702" y="7795339"/>
                  <a:pt x="6883822" y="7851218"/>
                  <a:pt x="6815242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13797" y="236488"/>
            <a:ext cx="8674628" cy="9814023"/>
          </a:xfrm>
          <a:custGeom>
            <a:rect b="b" l="l" r="r" t="t"/>
            <a:pathLst>
              <a:path extrusionOk="0" h="7851218" w="6939702">
                <a:moveTo>
                  <a:pt x="6815242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815242" y="0"/>
                </a:lnTo>
                <a:cubicBezTo>
                  <a:pt x="6883822" y="0"/>
                  <a:pt x="6939702" y="55880"/>
                  <a:pt x="6939702" y="124460"/>
                </a:cubicBezTo>
                <a:lnTo>
                  <a:pt x="6939702" y="7726759"/>
                </a:lnTo>
                <a:cubicBezTo>
                  <a:pt x="6939702" y="7795339"/>
                  <a:pt x="6883822" y="7851218"/>
                  <a:pt x="6815242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313797" y="513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{27D8A26E-39AF-43C4-9044-1D76E0A75304}</a:tableStyleId>
              </a:tblPr>
              <a:tblGrid>
                <a:gridCol w="1077075"/>
                <a:gridCol w="6440200"/>
                <a:gridCol w="1157350"/>
              </a:tblGrid>
              <a:tr h="38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Instant Data Scraper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368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17"/>
          <p:cNvGraphicFramePr/>
          <p:nvPr/>
        </p:nvGraphicFramePr>
        <p:xfrm>
          <a:off x="9299575" y="513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{27D8A26E-39AF-43C4-9044-1D76E0A75304}</a:tableStyleId>
              </a:tblPr>
              <a:tblGrid>
                <a:gridCol w="1077075"/>
                <a:gridCol w="6440200"/>
                <a:gridCol w="1157350"/>
              </a:tblGrid>
              <a:tr h="375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Gmap leads generator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rgbClr val="F3682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Paid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2F3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292" y="4653630"/>
            <a:ext cx="4723638" cy="472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5443" y="4469714"/>
            <a:ext cx="4242892" cy="50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788266" y="400050"/>
            <a:ext cx="4224964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7259300" y="9383560"/>
            <a:ext cx="63563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3F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6094" y="2655994"/>
            <a:ext cx="9675812" cy="49750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7259300" y="9383560"/>
            <a:ext cx="63563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788266" y="400050"/>
            <a:ext cx="4746426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36825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180444" y="8184043"/>
            <a:ext cx="1392711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extract data of tourist place from google 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