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Prata"/>
      <p:regular r:id="rId10"/>
    </p:embeddedFont>
    <p:embeddedFont>
      <p:font typeface="Raleway"/>
      <p:regular r:id="rId11"/>
      <p:bold r:id="rId12"/>
      <p:italic r:id="rId13"/>
      <p:boldItalic r:id="rId14"/>
    </p:embeddedFont>
    <p:embeddedFont>
      <p:font typeface="Radley"/>
      <p:regular r:id="rId15"/>
      <p: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Raleway-regular.fntdata"/><Relationship Id="rId10" Type="http://schemas.openxmlformats.org/officeDocument/2006/relationships/font" Target="fonts/Prata-regular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dley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Radle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28700" y="3638550"/>
            <a:ext cx="14745813" cy="129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Credit card fraud detection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028700" y="9206520"/>
            <a:ext cx="5913783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LIV Bunthorn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Data mining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9144000" y="9206520"/>
            <a:ext cx="5913783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May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028700" y="2492445"/>
            <a:ext cx="6848808" cy="8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Project Question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028700" y="4564380"/>
            <a:ext cx="9028781" cy="2074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What is credit card fraud?</a:t>
            </a:r>
            <a:endParaRPr/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what are the problems of credit card fraud?</a:t>
            </a:r>
            <a:endParaRPr/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why do we need to solve this problem?</a:t>
            </a:r>
            <a:endParaRPr/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96" name="Google Shape;96;p14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028700" y="933450"/>
            <a:ext cx="11039227" cy="8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Credit card fraud detection background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6740784" y="0"/>
            <a:ext cx="1547216" cy="10287000"/>
          </a:xfrm>
          <a:custGeom>
            <a:rect b="b" l="l" r="r" t="t"/>
            <a:pathLst>
              <a:path extrusionOk="0" h="3479800" w="523379">
                <a:moveTo>
                  <a:pt x="0" y="0"/>
                </a:moveTo>
                <a:lnTo>
                  <a:pt x="523379" y="0"/>
                </a:lnTo>
                <a:lnTo>
                  <a:pt x="523379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E6CCB2"/>
          </a:solidFill>
          <a:ln>
            <a:noFill/>
          </a:ln>
        </p:spPr>
      </p:sp>
      <p:sp>
        <p:nvSpPr>
          <p:cNvPr id="103" name="Google Shape;103;p15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30658" y="2606707"/>
            <a:ext cx="15394567" cy="626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Fraud transactions or fraudulent activities are significant issues in many industries like banking, insurance, etc. Especially for the banking industry, credit card fraud detection is a pressing issue to resolve.</a:t>
            </a:r>
            <a:endParaRPr/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In the current generation, with high-end technology, still, on every 100 credit card transactions, 13% are falling into the fraudulent activities reported by the creditcards website.</a:t>
            </a:r>
            <a:endParaRPr/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A survey paper mentioned that in the year 1997, 63% of companies experienced one fraud in the past two years, and in another year 1999, 57% of companies experienced at least one fraud in the last one year. </a:t>
            </a:r>
            <a:endParaRPr/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0D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6732853" y="907545"/>
            <a:ext cx="4822295" cy="8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Outlier technique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992048" y="3256321"/>
            <a:ext cx="4822295" cy="2787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DBSCAN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386039" y="5086350"/>
            <a:ext cx="9515921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804F3B"/>
                </a:solidFill>
                <a:latin typeface="Open Sans"/>
                <a:ea typeface="Open Sans"/>
                <a:cs typeface="Open Sans"/>
                <a:sym typeface="Open Sans"/>
              </a:rPr>
              <a:t>density-based spatial clustering of applications with noise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