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9" r:id="rId5"/>
    <p:sldId id="270" r:id="rId6"/>
    <p:sldId id="261" r:id="rId7"/>
    <p:sldId id="271" r:id="rId8"/>
    <p:sldId id="272" r:id="rId9"/>
    <p:sldId id="27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01-Feb-23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xsrf=AJOqlzWGLgkbsX1zeG_7XiFw1PoAKFBc5g:1675162156891&amp;q=Apple+Watch&amp;si=AEcPFx6JXutHkM717ja3aO41YP5wP6PtrYlmpYk3eNRwdzvnhz8B1-f0CcLvdh3Y2y9D0r4XlrcZp7HgvdUoKXswTi6doirMFxZ66Y1nwL750hEWbtC0klZfgP7dqWv7cKMjVo8-De7fDCX7yIAP92_NrFEII2cvgDC7xHDArliyhyjlBs3LNeF34aGHk-hH9bG1SjNE3aH7XM7hcDtTuqzGXoB4ztZ_hS__eN8armFFio-XTSwYOGbU8EG25oHMvA8Mp8nt8x4gdraiqsqMbIupMbxsPBqdBg%3D%3D&amp;sa=X&amp;ved=2ahUKEwj0x7Wq0fH8AhUC3jgGHcPIBEMQmxMoAnoECHoQBA" TargetMode="External"/><Relationship Id="rId13" Type="http://schemas.openxmlformats.org/officeDocument/2006/relationships/hyperlink" Target="https://www.google.com/search?sxsrf=AJOqlzWGLgkbsX1zeG_7XiFw1PoAKFBc5g:1675162156891&amp;q=apple+products&amp;stick=H4sIAAAAAAAAAOPgE2LXz9U3yLao0tLMKLfST87PyUlNLsnMzwMy84pLc1OL4pPzcwsS8zJTi60KivJTSpNLFrHyJRYU5KQqQPnFAL-RSLFHAAAA&amp;sa=X&amp;ved=2ahUKEwj0x7Wq0fH8AhUC3jgGHcPIBEMQ44YBKAd6BAh6EAk" TargetMode="External"/><Relationship Id="rId3" Type="http://schemas.openxmlformats.org/officeDocument/2006/relationships/hyperlink" Target="https://www.google.com/search?sxsrf=AJOqlzWGLgkbsX1zeG_7XiFw1PoAKFBc5g:1675162156891&amp;q=Steve+Wozniak&amp;si=AEcPFx6l3RvH8SFlhHZyn7jIc6m2bU9vmoFvFAMQv2WWSYjXNx-z-oFrGTKsOGVXFfr3C8ofMmDrJYEW8ZjxSJE_rgwhSe-C-0Joe4JZlYiiKikxdcjETbosJhDHmbOb34P3MD3BXojWWg21XyyjYziYdFCFyfd_ySJgCE-OgiA9HNp8aAS7eCTDKzTJeTEvytGaiSbt-Kh0_rk6ImKIf9Lrb3Z4RH11pMAGTFYfHhrcHPuU5xEnd3zbzyve6IXfY6-wS0TlhGZ8&amp;sa=X&amp;ved=2ahUKEwj0x7Wq0fH8AhUC3jgGHcPIBEMQmxMoAnoECGYQBA" TargetMode="External"/><Relationship Id="rId7" Type="http://schemas.openxmlformats.org/officeDocument/2006/relationships/hyperlink" Target="https://www.google.com/search?sxsrf=AJOqlzWGLgkbsX1zeG_7XiFw1PoAKFBc5g:1675162156891&amp;q=iPhone&amp;si=AEcPFx7HnMxbNS2egwqbd2fGseeWkZi3ZCVlQ3vY-NLoLE7SWdtjK5NxBAa4aQo6lkNP5VH2IdY_-jJWmtQ9Q4ZFwxy7FogRdkTaGw4Ue9GxoMh5sTaeHBVZzBDdXMZHA6Pah1Bl5d19Z2BW3eW0YWM0dh6G7dsvN-DJtnYdOo_TgCcjr8yNf1iC8K2XfHaUbbdEkRToOh43Icm-Rjt6qCctXxuWbL953rUXLal-gY835NDPK4ZiKJeDgdCypaCWwK_173kJ4brNxaJNcCCPkvcyzu-TtxrBFQ%3D%3D&amp;sa=X&amp;ved=2ahUKEwj0x7Wq0fH8AhUC3jgGHcPIBEMQmxMoAXoECHoQAw" TargetMode="External"/><Relationship Id="rId12" Type="http://schemas.openxmlformats.org/officeDocument/2006/relationships/hyperlink" Target="https://www.google.com/search?sxsrf=AJOqlzWGLgkbsX1zeG_7XiFw1PoAKFBc5g:1675162156891&amp;q=macOS&amp;si=AEcPFx6l3RvH8SFlhHZyn7jIc6m2bU9vmoFvFAMQv2WWSYjXN21QAowozy6PHqFD8zxDtkJAnbHq38txmnDeOXetCL4ZgtW1z7JWKCOYZWyoy1oBmeCNNx5Z5kiJW7ZpIpnzah6DU3bp91eJCpgSGIJMDKMdxsm2qBF3cNhiOkZ4hBcQVyOC7aaAFS7sEtmRFdrziKlA4j_fAB9vle2E2aUknduswuuX20ggjpa_TkX78IQAgPGH0dRR0H3_FrDPmzIQvWJOeOKz&amp;sa=X&amp;ved=2ahUKEwj0x7Wq0fH8AhUC3jgGHcPIBEMQmxMoBnoECHoQCA" TargetMode="External"/><Relationship Id="rId2" Type="http://schemas.openxmlformats.org/officeDocument/2006/relationships/hyperlink" Target="https://www.google.com/search?sxsrf=AJOqlzWGLgkbsX1zeG_7XiFw1PoAKFBc5g:1675162156891&amp;q=Steve+Jobs&amp;si=AEcPFx6l3RvH8SFlhHZyn7jIc6m2bU9vmoFvFAMQv2WWSYjXN6i1urxISErzY1GFps1JUReL8pU9zPaSXnMyp5f4Rvp307TRqWzAP775_ObBqXeRn239CUX_kd0TmMBsZitutYg8Z0bh9hpu6ll3lBGgYiciwka0fgkDgHifNrP24mEKPh_Qhz39__ecP5N20xSRzc00IdnSzKvbNTGrU1LGNiDG_3JqE5Jv-Gc928ksDG33zA-WTihooxlL4EIpYDGQHr-yo4TX&amp;sa=X&amp;ved=2ahUKEwj0x7Wq0fH8AhUC3jgGHcPIBEMQmxMoAXoECGYQA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xsrf=AJOqlzWGLgkbsX1zeG_7XiFw1PoAKFBc5g:1675162156891&amp;q=Cupertino&amp;si=AEcPFx6l3RvH8SFlhHZyn7jIc6m2bU9vmoFvFAMQv2WWSYjXN-GD0eHGQQSCXVx_jN09hLafWEDSwlJIuccI0GovWauF_bNtLOu4f0N3ZSVMNEeQPDX49ACbmo28fDJN2-nD37QEkA9yZEBMzLOHJteLudTbNRRB2CSedFlkZjzmhAZllmcXbhREaOZfBAcwb_LLp_WfBsfW&amp;sa=X&amp;ved=2ahUKEwj0x7Wq0fH8AhUC3jgGHcPIBEMQmxMoAXoECGcQAw" TargetMode="External"/><Relationship Id="rId11" Type="http://schemas.openxmlformats.org/officeDocument/2006/relationships/hyperlink" Target="https://www.google.com/search?sxsrf=AJOqlzWGLgkbsX1zeG_7XiFw1PoAKFBc5g:1675162156891&amp;q=iOS&amp;si=AEcPFx7HnMxbNS2egwqbd2fGseeWkZi3ZCVlQ3vY-NLoLE7SWY3JRGX8YKd5bPKzEGMiH0Di7tgXjrXcF72mpxg_rISdFcH23oEqlbzokA9qywfESGSjw-66zcrBljjTQpdAAZPICa0VWtGTAr1jor58MKYrct1CLMsANvD0cOImvgmUlIVuvQpmMyvxbRxYmaSL3Ue5GZQHg3s2UepmJtcI8-S9Y5KBol-x3PxKvskviuWhCoff7Heyh_hl6lv5vSbEblDcEZdi&amp;sa=X&amp;ved=2ahUKEwj0x7Wq0fH8AhUC3jgGHcPIBEMQmxMoBXoECHoQBw" TargetMode="External"/><Relationship Id="rId5" Type="http://schemas.openxmlformats.org/officeDocument/2006/relationships/hyperlink" Target="https://www.google.com/search?sxsrf=AJOqlzWGLgkbsX1zeG_7XiFw1PoAKFBc5g:1675162156891&amp;q=Los+Altos&amp;si=AEcPFx6l3RvH8SFlhHZyn7jIc6m2bU9vmoFvFAMQv2WWSYjXN8N-LbUQEjCH7QghpQem49oCEeKbu35Xvy4cchoMgkR9PzAJt978GrF0imjqndh-2s77t8fFkLA6iZYSU37xd0uPWWdX8PCabwc_yQMOmIhTOolXvJ70aCzYQ0LAlVBj7NZwVQZRCPhNN0_NwrjVIDz5YgU3&amp;sa=X&amp;ved=2ahUKEwj0x7Wq0fH8AhUC3jgGHcPIBEMQmxMoAXoECHYQAw" TargetMode="External"/><Relationship Id="rId15" Type="http://schemas.openxmlformats.org/officeDocument/2006/relationships/hyperlink" Target="https://en.wikipedia.org/wiki/Apple_Inc." TargetMode="External"/><Relationship Id="rId10" Type="http://schemas.openxmlformats.org/officeDocument/2006/relationships/hyperlink" Target="https://www.google.com/search?sxsrf=AJOqlzWGLgkbsX1zeG_7XiFw1PoAKFBc5g:1675162156891&amp;q=Apple+TV&amp;si=AEcPFx5y3cpWB8t3QIlw940Bbgd-HLN-aNYSTraERzz0WyAsdAbP-Twe8KZyADW1VoYk8PMooqMbVnDpyLnc72GSjNxrK_obCNQhQIE5qi9YmF7zWMgq7DEj9MLuGbBeUxfP35QN1Mad7k-IskZd5gARcHX8QbPitWIfKpbD822D5GwIK0ol0M8AmwmZKn1w4HiIqAux0vT8bRvtYOTZyu5Y-jYbF2L5BhpqZzsxQRfN2zD-Bqh34IKYjQQEquzrxlvXZoLWBOlyYSSm5okFEQwBuYYykfUAgw%3D%3D&amp;sa=X&amp;ved=2ahUKEwj0x7Wq0fH8AhUC3jgGHcPIBEMQmxMoBHoECHoQBg" TargetMode="External"/><Relationship Id="rId4" Type="http://schemas.openxmlformats.org/officeDocument/2006/relationships/hyperlink" Target="https://www.google.com/search?sxsrf=AJOqlzWGLgkbsX1zeG_7XiFw1PoAKFBc5g:1675162156891&amp;q=Ronald+Wayne&amp;si=AEcPFx5y3cpWB8t3QIlw940Bbgd-HLN-aNYSTraERzz0WyAsdBKdw-jpjWiQXi8JqE6zkTU6eWaDbZ01d91rmnlv6c7N5ApyAnBo2y8Mcbur5ZJWn1h01A90xNRMdIQLsmHYvZFD3RBjdfSbXdrnMJXWs7fH2mDn0LPWux3WwNcLtT6M8B5wsvxqfWUSUuW8jnLpo1RdVuKIomqNb7_2uohTaNOTul6w0EHfFuVYL4kGwOnEKeMHe5giv5-82g06W21wcNZRkL-X&amp;sa=X&amp;ved=2ahUKEwj0x7Wq0fH8AhUC3jgGHcPIBEMQmxMoA3oECGYQBQ" TargetMode="External"/><Relationship Id="rId9" Type="http://schemas.openxmlformats.org/officeDocument/2006/relationships/hyperlink" Target="https://www.google.com/search?sxsrf=AJOqlzWGLgkbsX1zeG_7XiFw1PoAKFBc5g:1675162156891&amp;q=iPad&amp;si=AEcPFx6JXutHkM717ja3aO41YP5w59cvuIQ168G5lhV1D2WryZtE7QUl-DPXyaw56u1jSNZGC61cyPDwocdxKU4ozWlF8YaP308v2idxw4eVMw9ZPCM_mrb7ak-FvFtCUSMMj0o5QpVgQzVUpWlMui9i7BuaUahVdDguETGV8nAhs0wh_47bO0u4-cgsEurDSRgdzumas91aNsLY51SB_q1MoXNyPlxG5Z-i0nuphJAlmy5sL2E_eq0zXFPJC1B6P8PyC0UM-MqirIBg8BEGlwpu8ttfV_cypQ%3D%3D&amp;sa=X&amp;ved=2ahUKEwj0x7Wq0fH8AhUC3jgGHcPIBEMQmxMoA3oECHoQBQ" TargetMode="External"/><Relationship Id="rId14" Type="http://schemas.openxmlformats.org/officeDocument/2006/relationships/hyperlink" Target="https://www.google.com/search?sxsrf=AJOqlzWGLgkbsX1zeG_7XiFw1PoAKFBc5g:1675162156891&amp;q=Tim+Cook&amp;si=AEcPFx5y3cpWB8t3QIlw940Bbgd-HLN-aNYSTraERzz0WyAsdCpGAFOI_lepKEJ7N53VwdLPedjIqKeFQgmO31az5WmrSh02JkJ9T5CIUpOQqBN6980v6qiwOGJLLrOi54B2EsdF42lsKLyvk3qvaMda5VnVFOhMDeVAYQKyqIUxwjoaUEUh5gLrTMqVwleZFyihY67EsyBg&amp;sa=X&amp;ved=2ahUKEwj0x7Wq0fH8AhUC3jgGHcPIBEMQmxMoAXoECGUQA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50985"/>
            <a:ext cx="6253317" cy="3974128"/>
          </a:xfrm>
        </p:spPr>
        <p:txBody>
          <a:bodyPr>
            <a:normAutofit/>
          </a:bodyPr>
          <a:lstStyle/>
          <a:p>
            <a:r>
              <a:rPr lang="en-US" sz="8000" dirty="0"/>
              <a:t>    Human Resource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19234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Subject: IT Project management</a:t>
            </a:r>
          </a:p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Lecturer: Chan Sophal</a:t>
            </a: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Student: TOUCH Sopheak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C979DD7-A842-E55E-BFED-307D58315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43" y="1079070"/>
            <a:ext cx="7524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E8C7-492C-6966-2342-9A960127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823A-2C62-6A18-181C-061DB320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HR Strategy At Apple Make Their Employees Creative And Innovative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08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384-87AB-8A6E-D0A2-EE0E2838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F332-12E5-F052-FD55-7E7BB063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little bit about Apple Inc.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Human resources strategies of Apple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7130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124A-82F8-4EAF-7ECC-8AEA1946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about Apple Inc.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26E61-2001-652C-D715-8A39EDCC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/>
              <a:t>Apple Inc.:  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an American multinational technology company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Founder: 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Jobs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Wozniak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Ronald Wayne</a:t>
            </a:r>
            <a:endParaRPr lang="en-US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Founded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: April 1, 1976, 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Los Altos, California, United States</a:t>
            </a:r>
            <a:endParaRPr lang="en-US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/>
              <a:t> Headquarters: 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Cupertino, California, United States</a:t>
            </a:r>
            <a:endParaRPr lang="en-US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Products: 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iPhone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 Watch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iPad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 TV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iOS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macOS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, 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</a:t>
            </a:r>
            <a:endParaRPr lang="en-US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CEO: 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 Cook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 (Aug 24, 2011–)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Number of Employees (2022): </a:t>
            </a:r>
            <a:r>
              <a:rPr lang="en-US" dirty="0">
                <a:solidFill>
                  <a:srgbClr val="1A0DAB"/>
                </a:solidFill>
                <a:latin typeface="arial" panose="020B0604020202020204" pitchFamily="34" charset="0"/>
              </a:rPr>
              <a:t>164,000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727D5-F230-8D68-64B7-B26137736A0E}"/>
              </a:ext>
            </a:extLst>
          </p:cNvPr>
          <p:cNvSpPr txBox="1"/>
          <p:nvPr/>
        </p:nvSpPr>
        <p:spPr>
          <a:xfrm>
            <a:off x="1097280" y="596213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source: </a:t>
            </a:r>
            <a:r>
              <a:rPr lang="en-US" sz="1600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15"/>
              </a:rPr>
              <a:t>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897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7C0EB-0361-B940-359F-EF2FABCF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86603"/>
            <a:ext cx="82200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0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CB695-D36E-D960-C7B5-3DD18E686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679595"/>
            <a:ext cx="88487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9FD5-97C8-6F11-E04F-1748272C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286603"/>
            <a:ext cx="10732655" cy="1450757"/>
          </a:xfrm>
        </p:spPr>
        <p:txBody>
          <a:bodyPr/>
          <a:lstStyle/>
          <a:p>
            <a:r>
              <a:rPr lang="en-US" dirty="0"/>
              <a:t>Human resources strategies of 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82D0-7E70-C790-927A-3E185CDB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HR strategies of Apple emphasizes investing human capitals, approval or disapproval of group members and participation in decision making committing to team development (Lordkipanidze, 2019).	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Apple focuses on the candidate who is hardworking, loyal and derives every precise detail perfectly.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0E43E-B738-3BE8-BB4B-FB9EA229B729}"/>
              </a:ext>
            </a:extLst>
          </p:cNvPr>
          <p:cNvSpPr txBox="1"/>
          <p:nvPr/>
        </p:nvSpPr>
        <p:spPr>
          <a:xfrm>
            <a:off x="840509" y="5120641"/>
            <a:ext cx="995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source: https://sourceessay.com/hr-strategy-at-apple-make-their-employees-creative-and-innovative/</a:t>
            </a:r>
          </a:p>
        </p:txBody>
      </p:sp>
    </p:spTree>
    <p:extLst>
      <p:ext uri="{BB962C8B-B14F-4D97-AF65-F5344CB8AC3E}">
        <p14:creationId xmlns:p14="http://schemas.microsoft.com/office/powerpoint/2010/main" val="183267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9FD5-97C8-6F11-E04F-1748272C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286603"/>
            <a:ext cx="10732655" cy="1450757"/>
          </a:xfrm>
        </p:spPr>
        <p:txBody>
          <a:bodyPr/>
          <a:lstStyle/>
          <a:p>
            <a:r>
              <a:rPr lang="en-US" dirty="0"/>
              <a:t>Human resources strategies of 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82D0-7E70-C790-927A-3E185CDB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Organizational Innovation</a:t>
            </a:r>
          </a:p>
          <a:p>
            <a:pPr marL="573088" indent="111125">
              <a:buFont typeface="Arial" panose="020B0604020202020204" pitchFamily="34" charset="0"/>
              <a:buChar char="•"/>
            </a:pPr>
            <a:r>
              <a:rPr lang="en-US" dirty="0"/>
              <a:t> Organization work in dynamic environment adopts innovation approaches that were later refined into selective hiring, performance reward, and 360-degree evaluation (Fedorova, 2019).</a:t>
            </a:r>
          </a:p>
          <a:p>
            <a:pPr marL="573088" indent="111125">
              <a:buFont typeface="Arial" panose="020B0604020202020204" pitchFamily="34" charset="0"/>
              <a:buChar char="•"/>
            </a:pPr>
            <a:r>
              <a:rPr lang="en-US" dirty="0"/>
              <a:t> Apple’s organization esteem includes openness, condition, incorporation, provider obligation and decent variety.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0E43E-B738-3BE8-BB4B-FB9EA229B729}"/>
              </a:ext>
            </a:extLst>
          </p:cNvPr>
          <p:cNvSpPr txBox="1"/>
          <p:nvPr/>
        </p:nvSpPr>
        <p:spPr>
          <a:xfrm>
            <a:off x="1097280" y="5194531"/>
            <a:ext cx="995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source: https://sourceessay.com/hr-strategy-at-apple-make-their-employees-creative-and-innovative/</a:t>
            </a:r>
          </a:p>
        </p:txBody>
      </p:sp>
    </p:spTree>
    <p:extLst>
      <p:ext uri="{BB962C8B-B14F-4D97-AF65-F5344CB8AC3E}">
        <p14:creationId xmlns:p14="http://schemas.microsoft.com/office/powerpoint/2010/main" val="160749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9FD5-97C8-6F11-E04F-1748272C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286603"/>
            <a:ext cx="10732655" cy="1450757"/>
          </a:xfrm>
        </p:spPr>
        <p:txBody>
          <a:bodyPr/>
          <a:lstStyle/>
          <a:p>
            <a:r>
              <a:rPr lang="en-US" dirty="0"/>
              <a:t>Human resources strategies of 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82D0-7E70-C790-927A-3E185CDB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Human Resources Strategies</a:t>
            </a:r>
          </a:p>
          <a:p>
            <a:pPr marL="573088" indent="111125">
              <a:buFont typeface="Arial" panose="020B0604020202020204" pitchFamily="34" charset="0"/>
              <a:buChar char="•"/>
            </a:pPr>
            <a:r>
              <a:rPr lang="en-US" dirty="0"/>
              <a:t> The HR strategies of Apple always seem to hire a diverse, independent, talented employee who doesn’t need direction. </a:t>
            </a:r>
          </a:p>
          <a:p>
            <a:pPr marL="573088" indent="111125">
              <a:buFont typeface="Arial" panose="020B0604020202020204" pitchFamily="34" charset="0"/>
              <a:buChar char="•"/>
            </a:pPr>
            <a:r>
              <a:rPr lang="en-US" dirty="0"/>
              <a:t> Apple’s most of the employee provided with training once they joined the company.</a:t>
            </a:r>
          </a:p>
          <a:p>
            <a:pPr marL="573088" indent="111125">
              <a:buFont typeface="Arial" panose="020B0604020202020204" pitchFamily="34" charset="0"/>
              <a:buChar char="•"/>
            </a:pPr>
            <a:r>
              <a:rPr lang="en-US" dirty="0"/>
              <a:t> The company makes sure employee prepare themselves not only physically but also mentally to jump over from one bigger project to another.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0E43E-B738-3BE8-BB4B-FB9EA229B729}"/>
              </a:ext>
            </a:extLst>
          </p:cNvPr>
          <p:cNvSpPr txBox="1"/>
          <p:nvPr/>
        </p:nvSpPr>
        <p:spPr>
          <a:xfrm>
            <a:off x="1097280" y="5194531"/>
            <a:ext cx="995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source: https://sourceessay.com/hr-strategy-at-apple-make-their-employees-creative-and-innovative/</a:t>
            </a:r>
          </a:p>
        </p:txBody>
      </p:sp>
    </p:spTree>
    <p:extLst>
      <p:ext uri="{BB962C8B-B14F-4D97-AF65-F5344CB8AC3E}">
        <p14:creationId xmlns:p14="http://schemas.microsoft.com/office/powerpoint/2010/main" val="370266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9FD5-97C8-6F11-E04F-1748272C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09" y="286603"/>
            <a:ext cx="10732655" cy="1450757"/>
          </a:xfrm>
        </p:spPr>
        <p:txBody>
          <a:bodyPr/>
          <a:lstStyle/>
          <a:p>
            <a:r>
              <a:rPr lang="en-US" dirty="0"/>
              <a:t>Human resources strategies of 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82D0-7E70-C790-927A-3E185CDB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Cultural Values And Employee Growth</a:t>
            </a:r>
          </a:p>
          <a:p>
            <a:pPr marL="573088" indent="111125">
              <a:buFont typeface="Arial" panose="020B0604020202020204" pitchFamily="34" charset="0"/>
              <a:buChar char="•"/>
            </a:pPr>
            <a:r>
              <a:rPr lang="en-US" dirty="0"/>
              <a:t> As per Andres </a:t>
            </a:r>
            <a:r>
              <a:rPr lang="en-US" dirty="0" err="1"/>
              <a:t>Vourakis</a:t>
            </a:r>
            <a:r>
              <a:rPr lang="en-US" dirty="0"/>
              <a:t>, apple is becoming talent magnets offering high salaries cultural environment.</a:t>
            </a:r>
          </a:p>
          <a:p>
            <a:pPr marL="573088" indent="111125">
              <a:buFont typeface="Arial" panose="020B0604020202020204" pitchFamily="34" charset="0"/>
              <a:buChar char="•"/>
            </a:pPr>
            <a:r>
              <a:rPr lang="en-US" dirty="0"/>
              <a:t>  Company offers adequate opportunities to its employees and looks over if employee shares company’s vision and must be fully committed or 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0E43E-B738-3BE8-BB4B-FB9EA229B729}"/>
              </a:ext>
            </a:extLst>
          </p:cNvPr>
          <p:cNvSpPr txBox="1"/>
          <p:nvPr/>
        </p:nvSpPr>
        <p:spPr>
          <a:xfrm>
            <a:off x="1097280" y="5194531"/>
            <a:ext cx="995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source: https://sourceessay.com/hr-strategy-at-apple-make-their-employees-creative-and-innovative/</a:t>
            </a:r>
          </a:p>
        </p:txBody>
      </p:sp>
    </p:spTree>
    <p:extLst>
      <p:ext uri="{BB962C8B-B14F-4D97-AF65-F5344CB8AC3E}">
        <p14:creationId xmlns:p14="http://schemas.microsoft.com/office/powerpoint/2010/main" val="23539020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{66F2C582-2D65-4A20-8BEB-CC216FA6E736}tf56160789_win32</Template>
  <TotalTime>305</TotalTime>
  <Words>401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Bookman Old Style</vt:lpstr>
      <vt:lpstr>Calibri</vt:lpstr>
      <vt:lpstr>Franklin Gothic Book</vt:lpstr>
      <vt:lpstr>Wingdings</vt:lpstr>
      <vt:lpstr>1_RetrospectVTI</vt:lpstr>
      <vt:lpstr>    Human Resource Strategies</vt:lpstr>
      <vt:lpstr>Content</vt:lpstr>
      <vt:lpstr>A little bit about Apple Inc.</vt:lpstr>
      <vt:lpstr>PowerPoint Presentation</vt:lpstr>
      <vt:lpstr>PowerPoint Presentation</vt:lpstr>
      <vt:lpstr>Human resources strategies of Apple</vt:lpstr>
      <vt:lpstr>Human resources strategies of Apple</vt:lpstr>
      <vt:lpstr>Human resources strategies of Apple</vt:lpstr>
      <vt:lpstr>Human resources strategies of Apple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Information Technology Projects Fail?</dc:title>
  <dc:creator>Sopheak Touch</dc:creator>
  <cp:lastModifiedBy>Sopheak Touch</cp:lastModifiedBy>
  <cp:revision>34</cp:revision>
  <dcterms:created xsi:type="dcterms:W3CDTF">2022-11-02T09:25:36Z</dcterms:created>
  <dcterms:modified xsi:type="dcterms:W3CDTF">2023-02-01T09:06:11Z</dcterms:modified>
</cp:coreProperties>
</file>