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402AF-0551-4EBA-A943-2929A0A05DC8}" v="73" dt="2023-02-08T07:31:08.298"/>
    <p1510:client id="{8213CC15-47AC-CAA9-BFA4-360D49D2C8BF}" v="935" dt="2023-02-08T08:53:51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82FB0B-A0C9-4D04-8478-6C4EB1C6383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1CC57D-8E72-488A-B0B1-E7DF9C290221}">
      <dgm:prSet/>
      <dgm:spPr/>
      <dgm:t>
        <a:bodyPr/>
        <a:lstStyle/>
        <a:p>
          <a:r>
            <a:rPr lang="en-GB"/>
            <a:t>Objective of the meeting </a:t>
          </a:r>
          <a:endParaRPr lang="en-US"/>
        </a:p>
      </dgm:t>
    </dgm:pt>
    <dgm:pt modelId="{2E3CE714-A10A-42EF-AD5E-705E845CDB50}" type="parTrans" cxnId="{1AB6A71B-41AE-4536-9D03-C3677D4581AA}">
      <dgm:prSet/>
      <dgm:spPr/>
      <dgm:t>
        <a:bodyPr/>
        <a:lstStyle/>
        <a:p>
          <a:endParaRPr lang="en-US"/>
        </a:p>
      </dgm:t>
    </dgm:pt>
    <dgm:pt modelId="{BDC090F5-B737-44F0-B164-7EDD35B3D456}" type="sibTrans" cxnId="{1AB6A71B-41AE-4536-9D03-C3677D4581AA}">
      <dgm:prSet/>
      <dgm:spPr/>
      <dgm:t>
        <a:bodyPr/>
        <a:lstStyle/>
        <a:p>
          <a:endParaRPr lang="en-US"/>
        </a:p>
      </dgm:t>
    </dgm:pt>
    <dgm:pt modelId="{AB5F19B8-DEA4-4A06-9355-DBD350268834}">
      <dgm:prSet/>
      <dgm:spPr/>
      <dgm:t>
        <a:bodyPr/>
        <a:lstStyle/>
        <a:p>
          <a:r>
            <a:rPr lang="en-GB"/>
            <a:t>Method:  Face-to-Face, Telegram &amp; Email, Zoom: for Video team meeting </a:t>
          </a:r>
          <a:endParaRPr lang="en-US"/>
        </a:p>
      </dgm:t>
    </dgm:pt>
    <dgm:pt modelId="{71FB12BF-7408-4E6E-B221-EB91D5CB0107}" type="parTrans" cxnId="{3D0464A1-F607-420F-82C6-A504FD1BC9C6}">
      <dgm:prSet/>
      <dgm:spPr/>
      <dgm:t>
        <a:bodyPr/>
        <a:lstStyle/>
        <a:p>
          <a:endParaRPr lang="en-US"/>
        </a:p>
      </dgm:t>
    </dgm:pt>
    <dgm:pt modelId="{62457E6C-9464-4CDB-8033-669CE322DE52}" type="sibTrans" cxnId="{3D0464A1-F607-420F-82C6-A504FD1BC9C6}">
      <dgm:prSet/>
      <dgm:spPr/>
      <dgm:t>
        <a:bodyPr/>
        <a:lstStyle/>
        <a:p>
          <a:endParaRPr lang="en-US"/>
        </a:p>
      </dgm:t>
    </dgm:pt>
    <dgm:pt modelId="{381E56F5-1D60-4CB0-A06A-D3E6FDB78D09}" type="pres">
      <dgm:prSet presAssocID="{C882FB0B-A0C9-4D04-8478-6C4EB1C63839}" presName="linear" presStyleCnt="0">
        <dgm:presLayoutVars>
          <dgm:animLvl val="lvl"/>
          <dgm:resizeHandles val="exact"/>
        </dgm:presLayoutVars>
      </dgm:prSet>
      <dgm:spPr/>
    </dgm:pt>
    <dgm:pt modelId="{08E864AF-0EAF-40E5-BFC5-41EE91B168DD}" type="pres">
      <dgm:prSet presAssocID="{101CC57D-8E72-488A-B0B1-E7DF9C2902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FE0A46-1EE8-453F-98F4-059876575978}" type="pres">
      <dgm:prSet presAssocID="{BDC090F5-B737-44F0-B164-7EDD35B3D456}" presName="spacer" presStyleCnt="0"/>
      <dgm:spPr/>
    </dgm:pt>
    <dgm:pt modelId="{A6A50DB6-1D5C-4E2B-921D-4AA2C3AF94DA}" type="pres">
      <dgm:prSet presAssocID="{AB5F19B8-DEA4-4A06-9355-DBD35026883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67E3E19-50BF-442C-8FBC-C362890BE092}" type="presOf" srcId="{101CC57D-8E72-488A-B0B1-E7DF9C290221}" destId="{08E864AF-0EAF-40E5-BFC5-41EE91B168DD}" srcOrd="0" destOrd="0" presId="urn:microsoft.com/office/officeart/2005/8/layout/vList2"/>
    <dgm:cxn modelId="{1AB6A71B-41AE-4536-9D03-C3677D4581AA}" srcId="{C882FB0B-A0C9-4D04-8478-6C4EB1C63839}" destId="{101CC57D-8E72-488A-B0B1-E7DF9C290221}" srcOrd="0" destOrd="0" parTransId="{2E3CE714-A10A-42EF-AD5E-705E845CDB50}" sibTransId="{BDC090F5-B737-44F0-B164-7EDD35B3D456}"/>
    <dgm:cxn modelId="{3421094B-0982-4AE7-AC71-BA1A1945DCA6}" type="presOf" srcId="{C882FB0B-A0C9-4D04-8478-6C4EB1C63839}" destId="{381E56F5-1D60-4CB0-A06A-D3E6FDB78D09}" srcOrd="0" destOrd="0" presId="urn:microsoft.com/office/officeart/2005/8/layout/vList2"/>
    <dgm:cxn modelId="{3D0464A1-F607-420F-82C6-A504FD1BC9C6}" srcId="{C882FB0B-A0C9-4D04-8478-6C4EB1C63839}" destId="{AB5F19B8-DEA4-4A06-9355-DBD350268834}" srcOrd="1" destOrd="0" parTransId="{71FB12BF-7408-4E6E-B221-EB91D5CB0107}" sibTransId="{62457E6C-9464-4CDB-8033-669CE322DE52}"/>
    <dgm:cxn modelId="{7C72F6A1-09E3-40FE-A9D6-293A10FA7372}" type="presOf" srcId="{AB5F19B8-DEA4-4A06-9355-DBD350268834}" destId="{A6A50DB6-1D5C-4E2B-921D-4AA2C3AF94DA}" srcOrd="0" destOrd="0" presId="urn:microsoft.com/office/officeart/2005/8/layout/vList2"/>
    <dgm:cxn modelId="{DAD47158-BE6F-4585-A07C-9815F867ED08}" type="presParOf" srcId="{381E56F5-1D60-4CB0-A06A-D3E6FDB78D09}" destId="{08E864AF-0EAF-40E5-BFC5-41EE91B168DD}" srcOrd="0" destOrd="0" presId="urn:microsoft.com/office/officeart/2005/8/layout/vList2"/>
    <dgm:cxn modelId="{E859EF22-12C1-4450-8065-EC062AC86159}" type="presParOf" srcId="{381E56F5-1D60-4CB0-A06A-D3E6FDB78D09}" destId="{CDFE0A46-1EE8-453F-98F4-059876575978}" srcOrd="1" destOrd="0" presId="urn:microsoft.com/office/officeart/2005/8/layout/vList2"/>
    <dgm:cxn modelId="{541E5E4E-D820-4472-8D96-628BC185909B}" type="presParOf" srcId="{381E56F5-1D60-4CB0-A06A-D3E6FDB78D09}" destId="{A6A50DB6-1D5C-4E2B-921D-4AA2C3AF94D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864AF-0EAF-40E5-BFC5-41EE91B168DD}">
      <dsp:nvSpPr>
        <dsp:cNvPr id="0" name=""/>
        <dsp:cNvSpPr/>
      </dsp:nvSpPr>
      <dsp:spPr>
        <a:xfrm>
          <a:off x="0" y="14834"/>
          <a:ext cx="6586489" cy="18303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Objective of the meeting </a:t>
          </a:r>
          <a:endParaRPr lang="en-US" sz="3300" kern="1200"/>
        </a:p>
      </dsp:txBody>
      <dsp:txXfrm>
        <a:off x="89351" y="104185"/>
        <a:ext cx="6407787" cy="1651653"/>
      </dsp:txXfrm>
    </dsp:sp>
    <dsp:sp modelId="{A6A50DB6-1D5C-4E2B-921D-4AA2C3AF94DA}">
      <dsp:nvSpPr>
        <dsp:cNvPr id="0" name=""/>
        <dsp:cNvSpPr/>
      </dsp:nvSpPr>
      <dsp:spPr>
        <a:xfrm>
          <a:off x="0" y="1940229"/>
          <a:ext cx="6586489" cy="18303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Method:  Face-to-Face, Telegram &amp; Email, Zoom: for Video team meeting </a:t>
          </a:r>
          <a:endParaRPr lang="en-US" sz="3300" kern="1200"/>
        </a:p>
      </dsp:txBody>
      <dsp:txXfrm>
        <a:off x="89351" y="2029580"/>
        <a:ext cx="6407787" cy="1651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8556" y="1827918"/>
            <a:ext cx="3725334" cy="1174045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0070C0"/>
                </a:solidFill>
                <a:latin typeface="Arial Nova"/>
                <a:cs typeface="Calibri Light"/>
              </a:rPr>
              <a:t>Team 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9666" y="4110037"/>
            <a:ext cx="3584223" cy="1084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Arial Nova"/>
                <a:cs typeface="Calibri"/>
              </a:rPr>
              <a:t>IT Management </a:t>
            </a:r>
            <a:endParaRPr lang="en-US" dirty="0"/>
          </a:p>
          <a:p>
            <a:r>
              <a:rPr lang="en-US" sz="2000" b="1" dirty="0">
                <a:latin typeface="Arial Nova"/>
                <a:cs typeface="Calibri"/>
              </a:rPr>
              <a:t>Date: 08th FEB. 2023</a:t>
            </a:r>
          </a:p>
          <a:p>
            <a:endParaRPr lang="en-US" sz="2000" b="1" dirty="0">
              <a:latin typeface="Arial Nov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14660-70A8-8DFF-35C5-FA52FD92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100" b="1">
                <a:latin typeface="Arial Nova"/>
                <a:ea typeface="+mj-lt"/>
                <a:cs typeface="+mj-lt"/>
              </a:rPr>
              <a:t>Types of communication for the website launch project:</a:t>
            </a:r>
            <a:endParaRPr lang="en-US" sz="2100" b="1">
              <a:latin typeface="Arial Nova"/>
              <a:cs typeface="Calibri Light"/>
            </a:endParaRPr>
          </a:p>
          <a:p>
            <a:br>
              <a:rPr lang="en-US" sz="2100"/>
            </a:br>
            <a:endParaRPr lang="en-US" sz="2100" b="1">
              <a:latin typeface="Arial Nova"/>
              <a:cs typeface="Calibri Light"/>
            </a:endParaRPr>
          </a:p>
          <a:p>
            <a:endParaRPr lang="en-GB" sz="2100" b="1">
              <a:latin typeface="Arial Nova"/>
              <a:cs typeface="Calibri Light"/>
            </a:endParaRPr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2160AE0A-41B0-F0BD-359A-095606465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508" b="-3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B0A6-5123-1577-EB56-02F2827A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cs typeface="Calibri"/>
              </a:rPr>
              <a:t>Channels: </a:t>
            </a:r>
            <a:endParaRPr lang="en-GB" sz="2000">
              <a:cs typeface="Calibri"/>
            </a:endParaRPr>
          </a:p>
          <a:p>
            <a:pPr marL="514350" indent="-514350">
              <a:buAutoNum type="arabicPeriod"/>
            </a:pPr>
            <a:r>
              <a:rPr lang="en-GB" sz="2000" dirty="0">
                <a:cs typeface="Calibri"/>
              </a:rPr>
              <a:t>Face-to-Face: for monthly meeting, UX testing</a:t>
            </a:r>
          </a:p>
          <a:p>
            <a:pPr marL="514350" indent="-514350">
              <a:buAutoNum type="arabicPeriod"/>
            </a:pPr>
            <a:r>
              <a:rPr lang="en-GB" sz="2000" dirty="0">
                <a:cs typeface="Calibri"/>
              </a:rPr>
              <a:t>Telegram: Daily communication, file sending, informal, Daily progress </a:t>
            </a:r>
          </a:p>
          <a:p>
            <a:pPr marL="514350" indent="-514350">
              <a:buAutoNum type="arabicPeriod"/>
            </a:pPr>
            <a:r>
              <a:rPr lang="en-GB" sz="2000" dirty="0">
                <a:cs typeface="Calibri"/>
              </a:rPr>
              <a:t>Email: Formal communicate, Request &amp; Approval </a:t>
            </a:r>
          </a:p>
          <a:p>
            <a:pPr marL="514350" indent="-514350">
              <a:buAutoNum type="arabicPeriod"/>
            </a:pPr>
            <a:r>
              <a:rPr lang="en-GB" sz="2000" dirty="0">
                <a:cs typeface="Calibri"/>
              </a:rPr>
              <a:t>Google Drive: for documents and sharing </a:t>
            </a:r>
          </a:p>
          <a:p>
            <a:pPr marL="514350" indent="-514350">
              <a:buAutoNum type="arabicPeriod"/>
            </a:pPr>
            <a:r>
              <a:rPr lang="en-GB" sz="2000" dirty="0">
                <a:cs typeface="Calibri"/>
              </a:rPr>
              <a:t>Zoom: for Video team meeting </a:t>
            </a:r>
          </a:p>
        </p:txBody>
      </p:sp>
    </p:spTree>
    <p:extLst>
      <p:ext uri="{BB962C8B-B14F-4D97-AF65-F5344CB8AC3E}">
        <p14:creationId xmlns:p14="http://schemas.microsoft.com/office/powerpoint/2010/main" val="235872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7A99-6FF3-E609-F123-E6801023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Model: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CC974-1322-9F53-EBF0-1F8230F0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099"/>
            <a:ext cx="10515600" cy="5814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n(n-1)/2=10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9F0770-82BF-C426-F5CA-BF8777F31079}"/>
              </a:ext>
            </a:extLst>
          </p:cNvPr>
          <p:cNvSpPr/>
          <p:nvPr/>
        </p:nvSpPr>
        <p:spPr>
          <a:xfrm>
            <a:off x="4745789" y="2974473"/>
            <a:ext cx="2700421" cy="909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PM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2F7B17-05FE-20A6-9A6C-9C01E08D9DD2}"/>
              </a:ext>
            </a:extLst>
          </p:cNvPr>
          <p:cNvCxnSpPr/>
          <p:nvPr/>
        </p:nvCxnSpPr>
        <p:spPr>
          <a:xfrm>
            <a:off x="5638800" y="29718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5D9EF4-BE04-A030-6C82-4B17C4D8BD77}"/>
              </a:ext>
            </a:extLst>
          </p:cNvPr>
          <p:cNvSpPr/>
          <p:nvPr/>
        </p:nvSpPr>
        <p:spPr>
          <a:xfrm>
            <a:off x="4939631" y="1303421"/>
            <a:ext cx="2219157" cy="828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Web Developer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9AD15C-3409-642E-6932-80A274F78FA4}"/>
              </a:ext>
            </a:extLst>
          </p:cNvPr>
          <p:cNvSpPr/>
          <p:nvPr/>
        </p:nvSpPr>
        <p:spPr>
          <a:xfrm>
            <a:off x="4986420" y="4919578"/>
            <a:ext cx="2219157" cy="828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Web Designer 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28B14C-9C80-E6C8-9F86-2D5BBA025509}"/>
              </a:ext>
            </a:extLst>
          </p:cNvPr>
          <p:cNvSpPr/>
          <p:nvPr/>
        </p:nvSpPr>
        <p:spPr>
          <a:xfrm>
            <a:off x="8709525" y="3014578"/>
            <a:ext cx="2219157" cy="828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Content Writer 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EC7AD8-B911-5BD2-550F-39857A6559FC}"/>
              </a:ext>
            </a:extLst>
          </p:cNvPr>
          <p:cNvSpPr/>
          <p:nvPr/>
        </p:nvSpPr>
        <p:spPr>
          <a:xfrm>
            <a:off x="882314" y="3014577"/>
            <a:ext cx="2219157" cy="828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Marketing Specialist</a:t>
            </a:r>
            <a:endParaRPr lang="en-GB" dirty="0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463881A9-A7E4-3C6E-DA78-2CEB21C87D9B}"/>
              </a:ext>
            </a:extLst>
          </p:cNvPr>
          <p:cNvSpPr/>
          <p:nvPr/>
        </p:nvSpPr>
        <p:spPr>
          <a:xfrm>
            <a:off x="5989052" y="2326105"/>
            <a:ext cx="106947" cy="4946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CDFF5022-C7DB-B072-B62E-32C39BB6ED27}"/>
              </a:ext>
            </a:extLst>
          </p:cNvPr>
          <p:cNvSpPr/>
          <p:nvPr/>
        </p:nvSpPr>
        <p:spPr>
          <a:xfrm>
            <a:off x="5962315" y="4244473"/>
            <a:ext cx="106947" cy="4946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DDB77CED-E00E-7183-21CF-D0BC6710F4CE}"/>
              </a:ext>
            </a:extLst>
          </p:cNvPr>
          <p:cNvSpPr/>
          <p:nvPr/>
        </p:nvSpPr>
        <p:spPr>
          <a:xfrm rot="1380000">
            <a:off x="1804736" y="4585368"/>
            <a:ext cx="3088105" cy="3074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62F9269-83D0-E9AC-4FB1-2482F3C748C8}"/>
              </a:ext>
            </a:extLst>
          </p:cNvPr>
          <p:cNvSpPr/>
          <p:nvPr/>
        </p:nvSpPr>
        <p:spPr>
          <a:xfrm rot="-1200000">
            <a:off x="7406104" y="4658894"/>
            <a:ext cx="3088105" cy="3074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9B24B88C-17B3-72CC-9B33-781F595E693D}"/>
              </a:ext>
            </a:extLst>
          </p:cNvPr>
          <p:cNvSpPr/>
          <p:nvPr/>
        </p:nvSpPr>
        <p:spPr>
          <a:xfrm rot="1260000">
            <a:off x="7332578" y="2052051"/>
            <a:ext cx="3088105" cy="3074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6F35DCDB-5DA3-ADF7-8AAB-834C528CD584}"/>
              </a:ext>
            </a:extLst>
          </p:cNvPr>
          <p:cNvSpPr/>
          <p:nvPr/>
        </p:nvSpPr>
        <p:spPr>
          <a:xfrm rot="-1200000">
            <a:off x="1824787" y="2118893"/>
            <a:ext cx="3088105" cy="3074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649BF0D8-53D6-D1B4-03C9-0096C4E04CD2}"/>
              </a:ext>
            </a:extLst>
          </p:cNvPr>
          <p:cNvSpPr/>
          <p:nvPr/>
        </p:nvSpPr>
        <p:spPr>
          <a:xfrm>
            <a:off x="3175554" y="3377336"/>
            <a:ext cx="1203158" cy="1871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098CA475-87B2-A49B-16EB-04A30022740F}"/>
              </a:ext>
            </a:extLst>
          </p:cNvPr>
          <p:cNvSpPr/>
          <p:nvPr/>
        </p:nvSpPr>
        <p:spPr>
          <a:xfrm>
            <a:off x="7446764" y="3424126"/>
            <a:ext cx="1203158" cy="1871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AA22A40-7675-50EC-1F5A-D5282D34716D}"/>
              </a:ext>
            </a:extLst>
          </p:cNvPr>
          <p:cNvSpPr/>
          <p:nvPr/>
        </p:nvSpPr>
        <p:spPr>
          <a:xfrm>
            <a:off x="3102027" y="3892019"/>
            <a:ext cx="5608052" cy="1737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94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C724-BF3A-13EA-5C4B-7D85CB70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GB" sz="5400" b="1">
                <a:cs typeface="Calibri Light"/>
              </a:rPr>
              <a:t>Stakeholders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9798-FA99-808B-E0D9-99C241EE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400">
                <a:cs typeface="Calibri"/>
              </a:rPr>
              <a:t>PM</a:t>
            </a:r>
          </a:p>
          <a:p>
            <a:r>
              <a:rPr lang="en-GB" sz="2400">
                <a:cs typeface="Calibri"/>
              </a:rPr>
              <a:t>Web Developer  </a:t>
            </a:r>
          </a:p>
          <a:p>
            <a:r>
              <a:rPr lang="en-GB" sz="2400">
                <a:cs typeface="Calibri"/>
              </a:rPr>
              <a:t>Web Designer </a:t>
            </a:r>
          </a:p>
          <a:p>
            <a:r>
              <a:rPr lang="en-GB" sz="2400">
                <a:cs typeface="Calibri"/>
              </a:rPr>
              <a:t>Content writer </a:t>
            </a:r>
          </a:p>
          <a:p>
            <a:r>
              <a:rPr lang="en-GB" sz="2400">
                <a:cs typeface="Calibri"/>
              </a:rPr>
              <a:t>Marketing Specialist </a:t>
            </a:r>
          </a:p>
          <a:p>
            <a:r>
              <a:rPr lang="en-GB" sz="2400">
                <a:cs typeface="Calibri"/>
              </a:rPr>
              <a:t>Project owner </a:t>
            </a:r>
          </a:p>
          <a:p>
            <a:r>
              <a:rPr lang="en-GB" sz="2400">
                <a:cs typeface="Calibri"/>
              </a:rPr>
              <a:t>Tester </a:t>
            </a:r>
          </a:p>
          <a:p>
            <a:r>
              <a:rPr lang="en-GB" sz="2400">
                <a:cs typeface="Calibri"/>
              </a:rPr>
              <a:t>User </a:t>
            </a:r>
          </a:p>
        </p:txBody>
      </p:sp>
      <p:pic>
        <p:nvPicPr>
          <p:cNvPr id="13" name="Picture 4" descr="People at the meeting desk">
            <a:extLst>
              <a:ext uri="{FF2B5EF4-FFF2-40B4-BE49-F238E27FC236}">
                <a16:creationId xmlns:a16="http://schemas.microsoft.com/office/drawing/2014/main" id="{64D5F448-0C37-F565-7581-991036AE2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83" r="36495" b="-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0919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FB3CC-7F3A-6DC2-57D2-09916552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Communication Planning 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4E94EE3-32D2-3665-14B9-22D18FF94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081" y="666728"/>
            <a:ext cx="5260823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7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BDF5B0-8AA0-95CF-4FC1-98FE93E4E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13" r="36334" b="-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4BA34A2-1200-8561-9D21-E91EBB730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710605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420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B167-BE10-CED7-1A61-86812FF8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b="1">
                <a:cs typeface="Calibri Light"/>
              </a:rPr>
              <a:t>5. Challenges and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1C96-B964-FB22-5291-70C5005EC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>
                <a:cs typeface="Calibri"/>
              </a:rPr>
              <a:t>Language </a:t>
            </a:r>
          </a:p>
          <a:p>
            <a:r>
              <a:rPr lang="en-GB" sz="2000">
                <a:cs typeface="Calibri"/>
              </a:rPr>
              <a:t>Culture </a:t>
            </a:r>
          </a:p>
          <a:p>
            <a:r>
              <a:rPr lang="en-GB" sz="2000">
                <a:cs typeface="Calibri"/>
              </a:rPr>
              <a:t>Position </a:t>
            </a:r>
          </a:p>
          <a:p>
            <a:r>
              <a:rPr lang="en-GB" sz="2000">
                <a:cs typeface="Calibri"/>
              </a:rPr>
              <a:t>Internet </a:t>
            </a:r>
          </a:p>
          <a:p>
            <a:r>
              <a:rPr lang="en-GB" sz="2000">
                <a:cs typeface="Calibri"/>
              </a:rPr>
              <a:t>Computer</a:t>
            </a:r>
          </a:p>
          <a:p>
            <a:endParaRPr lang="en-GB" sz="2000">
              <a:cs typeface="Calibri"/>
            </a:endParaRPr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7A9A8095-0600-D374-BC18-C5EC66406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50" r="-3" b="-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57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97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Team B</vt:lpstr>
      <vt:lpstr>Types of communication for the website launch project:   </vt:lpstr>
      <vt:lpstr>Model: </vt:lpstr>
      <vt:lpstr>Stakeholders </vt:lpstr>
      <vt:lpstr>Communication Planning </vt:lpstr>
      <vt:lpstr>PowerPoint Presentation</vt:lpstr>
      <vt:lpstr>5. Challenges and Risks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224</cp:revision>
  <dcterms:created xsi:type="dcterms:W3CDTF">2023-02-08T07:29:36Z</dcterms:created>
  <dcterms:modified xsi:type="dcterms:W3CDTF">2023-02-08T08:53:58Z</dcterms:modified>
</cp:coreProperties>
</file>