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2"/>
  </p:notesMasterIdLst>
  <p:sldIdLst>
    <p:sldId id="294" r:id="rId2"/>
    <p:sldId id="280" r:id="rId3"/>
    <p:sldId id="281" r:id="rId4"/>
    <p:sldId id="283" r:id="rId5"/>
    <p:sldId id="292" r:id="rId6"/>
    <p:sldId id="278" r:id="rId7"/>
    <p:sldId id="282" r:id="rId8"/>
    <p:sldId id="296" r:id="rId9"/>
    <p:sldId id="297" r:id="rId10"/>
    <p:sldId id="298" r:id="rId11"/>
    <p:sldId id="299" r:id="rId12"/>
    <p:sldId id="295" r:id="rId13"/>
    <p:sldId id="285" r:id="rId14"/>
    <p:sldId id="300" r:id="rId15"/>
    <p:sldId id="301" r:id="rId16"/>
    <p:sldId id="302" r:id="rId17"/>
    <p:sldId id="303" r:id="rId18"/>
    <p:sldId id="304" r:id="rId19"/>
    <p:sldId id="305" r:id="rId20"/>
    <p:sldId id="293" r:id="rId2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3" d="100"/>
          <a:sy n="83" d="100"/>
        </p:scale>
        <p:origin x="614" y="6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en.wikipedia.org/wiki/Karl_Pearson" TargetMode="External"/><Relationship Id="rId7" Type="http://schemas.openxmlformats.org/officeDocument/2006/relationships/hyperlink" Target="https://en.wikipedia.org/wiki/Histogram#cite_note-2" TargetMode="External"/><Relationship Id="rId2" Type="http://schemas.openxmlformats.org/officeDocument/2006/relationships/hyperlink" Target="https://en.wikipedia.org/wiki/Frequency_distribution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Interval_(mathematics)" TargetMode="External"/><Relationship Id="rId5" Type="http://schemas.openxmlformats.org/officeDocument/2006/relationships/hyperlink" Target="https://en.wikipedia.org/wiki/Data_binning" TargetMode="External"/><Relationship Id="rId4" Type="http://schemas.openxmlformats.org/officeDocument/2006/relationships/hyperlink" Target="https://en.wikipedia.org/wiki/Histogram#cite_note-pearson-1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568611"/>
            <a:ext cx="5385816" cy="1225296"/>
          </a:xfrm>
        </p:spPr>
        <p:txBody>
          <a:bodyPr/>
          <a:lstStyle/>
          <a:p>
            <a:r>
              <a:rPr lang="en-US" dirty="0"/>
              <a:t>Histogram As a tool of quality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TOUCH Sopheak​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26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F2A384-A18E-BA52-BE1A-22D36358A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00137"/>
            <a:ext cx="99060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3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094A46-8E40-CE51-4147-9310868B2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42875"/>
            <a:ext cx="1065847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68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568611"/>
            <a:ext cx="5385816" cy="1225296"/>
          </a:xfrm>
        </p:spPr>
        <p:txBody>
          <a:bodyPr/>
          <a:lstStyle/>
          <a:p>
            <a:r>
              <a:rPr lang="en-US" dirty="0"/>
              <a:t>Grey Box Testing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TOUCH Sopheak​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18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F6F079-0AFB-79BB-AE65-BB369301F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1123806"/>
            <a:ext cx="6457950" cy="3705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9574D6-95BD-349F-ED8A-B6E459E3AD78}"/>
              </a:ext>
            </a:extLst>
          </p:cNvPr>
          <p:cNvSpPr txBox="1"/>
          <p:nvPr/>
        </p:nvSpPr>
        <p:spPr>
          <a:xfrm>
            <a:off x="3041073" y="5098595"/>
            <a:ext cx="6109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Reference: </a:t>
            </a:r>
            <a:r>
              <a:rPr lang="en-US" u="sng" dirty="0">
                <a:solidFill>
                  <a:schemeClr val="accent3">
                    <a:lumMod val="50000"/>
                  </a:schemeClr>
                </a:solidFill>
              </a:rPr>
              <a:t>https://www.guru99.com/grey-box-testing.html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15953-B7DC-4EC3-F02C-8D8D3C63869B}"/>
              </a:ext>
            </a:extLst>
          </p:cNvPr>
          <p:cNvSpPr txBox="1"/>
          <p:nvPr/>
        </p:nvSpPr>
        <p:spPr>
          <a:xfrm>
            <a:off x="8542195" y="4227327"/>
            <a:ext cx="915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system.</a:t>
            </a:r>
          </a:p>
        </p:txBody>
      </p:sp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87B8D-522C-C560-951B-A20DAA176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457200"/>
            <a:ext cx="1030605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57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D4B7BF0-10A3-6093-B92C-80C491A2C275}"/>
              </a:ext>
            </a:extLst>
          </p:cNvPr>
          <p:cNvGrpSpPr/>
          <p:nvPr/>
        </p:nvGrpSpPr>
        <p:grpSpPr>
          <a:xfrm>
            <a:off x="880341" y="1362364"/>
            <a:ext cx="9976859" cy="2941348"/>
            <a:chOff x="880341" y="1362364"/>
            <a:chExt cx="9976859" cy="294134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9A6C01-272A-F177-F665-7363D87EF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0341" y="1362364"/>
              <a:ext cx="5295900" cy="11239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064FE5E-B46F-EDC7-C182-2C73614A6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2325" y="2351087"/>
              <a:ext cx="8524875" cy="1952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948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E288A3-FF1E-37AE-7B34-ECDDD9639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236950"/>
            <a:ext cx="106108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56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CFFF07-D237-483E-02C7-E306A7671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1662"/>
            <a:ext cx="105156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1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484E45-33C0-4C96-F382-CFE70D55D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731520"/>
            <a:ext cx="103917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57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879828-6280-3C68-8AEB-F94624473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731520"/>
            <a:ext cx="1046797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3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Wikipedia: A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histogram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an approximate representation of the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Frequency distribution"/>
              </a:rPr>
              <a:t>distribution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numerical data. The term was first introduced by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Karl Pearson"/>
              </a:rPr>
              <a:t>Karl Pearson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/>
              </a:rPr>
              <a:t>[1]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 construct a histogram, the first step is to "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Data binning"/>
              </a:rPr>
              <a:t>bin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" (or "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Data binning"/>
              </a:rPr>
              <a:t>bucket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") the range of values—that is, divide the entire range of values into a series of intervals—and then count how many values fall into each interval. The bins are usually specified as consecutive, non-overlapping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Interval (mathematics)"/>
              </a:rPr>
              <a:t>intervals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a variable. The bins (intervals) must be adjacent and are often (but not required to be) of equal size.</a:t>
            </a:r>
            <a:r>
              <a:rPr lang="en-US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/>
              </a:rPr>
              <a:t>[2]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Histogram as a tool of quality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E7EEA-4A9D-C137-EB09-5C18F12FE5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42" y="731520"/>
            <a:ext cx="34004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TOUCH Sopheak​</a:t>
            </a:r>
          </a:p>
          <a:p>
            <a:r>
              <a:rPr lang="en-US" dirty="0"/>
              <a:t>Sopheak.touch@itc.edu.kh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E5080D-8ABB-7251-6C3C-58FCB1517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36" y="1828800"/>
            <a:ext cx="4612722" cy="3200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64DC43-4E45-C8CF-03E0-2846E4D8E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520" y="1266825"/>
            <a:ext cx="66770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193C4A-AAB9-59B1-979E-9BF6465F1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75735"/>
            <a:ext cx="6115050" cy="43338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E9841E-9D98-5488-4523-4BD3286C5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95" y="1828661"/>
            <a:ext cx="5785605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A0A0A"/>
                </a:solidFill>
                <a:effectLst/>
                <a:latin typeface="Arial" panose="020B0604020202020204" pitchFamily="34" charset="0"/>
              </a:rPr>
              <a:t>Conclusion</a:t>
            </a:r>
            <a:br>
              <a:rPr lang="en-US" b="1" i="0" dirty="0">
                <a:solidFill>
                  <a:srgbClr val="0A0A0A"/>
                </a:solidFill>
                <a:effectLst/>
                <a:latin typeface="Arial" panose="020B0604020202020204" pitchFamily="34" charset="0"/>
              </a:rPr>
            </a:b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Histograms are a valuable tool in quality management. By using a histogram, you can see accurate data trends, compare groups of data, and identify outliers. These features can help in identifying and quantifying quality issues in a process.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568611"/>
            <a:ext cx="5385816" cy="1225296"/>
          </a:xfrm>
        </p:spPr>
        <p:txBody>
          <a:bodyPr/>
          <a:lstStyle/>
          <a:p>
            <a:r>
              <a:rPr lang="en-US" dirty="0"/>
              <a:t>User acceptance testing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TOUCH Sopheak​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1AC892-156E-EF56-1462-9520F96F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741" y="2047875"/>
            <a:ext cx="6219825" cy="2762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ADA6E4-00C4-FED5-2AB9-05C2C8BB4CC7}"/>
              </a:ext>
            </a:extLst>
          </p:cNvPr>
          <p:cNvSpPr txBox="1"/>
          <p:nvPr/>
        </p:nvSpPr>
        <p:spPr>
          <a:xfrm>
            <a:off x="4350326" y="5310970"/>
            <a:ext cx="666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Reference: </a:t>
            </a:r>
            <a:r>
              <a:rPr lang="en-US" u="sng" dirty="0">
                <a:solidFill>
                  <a:schemeClr val="accent3">
                    <a:lumMod val="50000"/>
                  </a:schemeClr>
                </a:solidFill>
              </a:rPr>
              <a:t>https://www.guru99.com/user-acceptance-testing.html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CF220-8901-B701-7665-D350122D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93" y="1214437"/>
            <a:ext cx="100107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66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80223D-6FD4-D47F-D20B-A34B4E818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690562"/>
            <a:ext cx="104298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1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{671599FC-0569-4072-BBD3-8805F85CBE89}tf78438558_win32</Template>
  <TotalTime>161</TotalTime>
  <Words>252</Words>
  <Application>Microsoft Office PowerPoint</Application>
  <PresentationFormat>Widescreen</PresentationFormat>
  <Paragraphs>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Arial Black</vt:lpstr>
      <vt:lpstr>Sabon Next LT</vt:lpstr>
      <vt:lpstr>Office Theme</vt:lpstr>
      <vt:lpstr>Histogram As a tool of quality </vt:lpstr>
      <vt:lpstr>Introduction</vt:lpstr>
      <vt:lpstr>PowerPoint Presentation</vt:lpstr>
      <vt:lpstr>PowerPoint Presentation</vt:lpstr>
      <vt:lpstr>Conclusion  </vt:lpstr>
      <vt:lpstr>User acceptance testing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Grey Box Testing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acceptance testing  </dc:title>
  <dc:subject/>
  <dc:creator>Sopheak Touch</dc:creator>
  <cp:lastModifiedBy>Sopheak Touch</cp:lastModifiedBy>
  <cp:revision>15</cp:revision>
  <dcterms:created xsi:type="dcterms:W3CDTF">2023-01-04T08:59:37Z</dcterms:created>
  <dcterms:modified xsi:type="dcterms:W3CDTF">2023-01-11T05:39:44Z</dcterms:modified>
</cp:coreProperties>
</file>