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2" r:id="rId5"/>
    <p:sldId id="273" r:id="rId6"/>
    <p:sldId id="283" r:id="rId7"/>
    <p:sldId id="284" r:id="rId8"/>
    <p:sldId id="274" r:id="rId9"/>
    <p:sldId id="275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400F-72E6-44A4-A229-6E37699656A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5710-46D9-4315-8B73-FE7364D2D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7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400F-72E6-44A4-A229-6E37699656A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5710-46D9-4315-8B73-FE7364D2D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2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400F-72E6-44A4-A229-6E37699656A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5710-46D9-4315-8B73-FE7364D2D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4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400F-72E6-44A4-A229-6E37699656A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5710-46D9-4315-8B73-FE7364D2D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8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400F-72E6-44A4-A229-6E37699656A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5710-46D9-4315-8B73-FE7364D2D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6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400F-72E6-44A4-A229-6E37699656A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5710-46D9-4315-8B73-FE7364D2D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1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400F-72E6-44A4-A229-6E37699656A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5710-46D9-4315-8B73-FE7364D2D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7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400F-72E6-44A4-A229-6E37699656A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5710-46D9-4315-8B73-FE7364D2D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9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400F-72E6-44A4-A229-6E37699656A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5710-46D9-4315-8B73-FE7364D2D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3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400F-72E6-44A4-A229-6E37699656A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5710-46D9-4315-8B73-FE7364D2D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1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400F-72E6-44A4-A229-6E37699656A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5710-46D9-4315-8B73-FE7364D2D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4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9400F-72E6-44A4-A229-6E37699656A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45710-46D9-4315-8B73-FE7364D2D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8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qr.ae/pr4fKk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9876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51" y="526474"/>
            <a:ext cx="1468581" cy="146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42574" y="1386851"/>
            <a:ext cx="7506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Master of Data Science 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3200" y="2312571"/>
            <a:ext cx="6442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 Project Management 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46416" y="3503109"/>
            <a:ext cx="6635931" cy="52322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 Management at PayPal</a:t>
            </a:r>
            <a:endParaRPr lang="en-US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3569" y="4550682"/>
            <a:ext cx="4484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Instructed by: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M. CHAN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Sophal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28762" y="5619368"/>
            <a:ext cx="42568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 SENG HAK 		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M080102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1364" y="819220"/>
            <a:ext cx="7689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Technology of Cambodia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3784" y="5665534"/>
            <a:ext cx="265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 by: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6020" y="641866"/>
            <a:ext cx="1364394" cy="147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0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49876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664036"/>
            <a:ext cx="12192000" cy="1939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06258" y="1773396"/>
            <a:ext cx="817948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800" b="1" dirty="0" smtClean="0">
                <a:ln/>
                <a:solidFill>
                  <a:schemeClr val="accent4"/>
                </a:solidFill>
              </a:rPr>
              <a:t>Thank you for your Attention!!!</a:t>
            </a:r>
            <a:endParaRPr lang="en-US" sz="4800" b="1" dirty="0">
              <a:ln/>
              <a:solidFill>
                <a:schemeClr val="accent4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00546" y="3727410"/>
            <a:ext cx="379091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 smtClean="0">
                <a:ln/>
                <a:solidFill>
                  <a:schemeClr val="accent4"/>
                </a:solidFill>
              </a:rPr>
              <a:t>Any Question!?</a:t>
            </a:r>
            <a:endParaRPr lang="en-US" sz="44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12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9876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664036"/>
            <a:ext cx="12192000" cy="1939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61360" y="821656"/>
            <a:ext cx="5869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Background of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PayPal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4583" y="1787234"/>
            <a:ext cx="93225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Established: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December 1998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Founders: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Peter Thiel and Luke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Nosek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First Business: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Developed Security Software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Current Business: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Online Payment Platform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PayPal Review | PCMa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47" b="26328"/>
          <a:stretch/>
        </p:blipFill>
        <p:spPr bwMode="auto">
          <a:xfrm>
            <a:off x="3347502" y="4624253"/>
            <a:ext cx="5683138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86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9876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3809" y="641866"/>
            <a:ext cx="4720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PayPal Mindset and Value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6208" y="3989979"/>
            <a:ext cx="3940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Employee’s value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1" y="2066883"/>
            <a:ext cx="7315200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Better to take bold risk than triviality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bad plan is better than has no plan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Sales is as much important as the product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Competitiveness market destroy profits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6209" y="1557066"/>
            <a:ext cx="3940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Mindset at PayPal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1" y="4668566"/>
            <a:ext cx="731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Inclusion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Innovative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Collaboration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Wellness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47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9876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3809" y="641866"/>
            <a:ext cx="6793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PayPal Work Culture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06665" y="1308188"/>
            <a:ext cx="9625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working culture at PayPal are: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3703" y="1919670"/>
            <a:ext cx="8133806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You can come and leave as long as you complete the tasks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Relaxed, fun, flexible timings,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Friday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happy hours(sometime), team lunches, launch parties etc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perform well and solve hard problems you will be rewarded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Play hard, work hard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Very diverse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people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People can work from home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 company events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42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9876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3809" y="641866"/>
            <a:ext cx="847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Employee’s Benefits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06665" y="1308188"/>
            <a:ext cx="9625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perks for employee’s working at PayPal are: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555" y="1851400"/>
            <a:ext cx="8213407" cy="455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9876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3809" y="641866"/>
            <a:ext cx="847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Employee’s Benefits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28533"/>
          <a:stretch/>
        </p:blipFill>
        <p:spPr>
          <a:xfrm>
            <a:off x="1802701" y="1501890"/>
            <a:ext cx="8586598" cy="462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4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9876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3809" y="641866"/>
            <a:ext cx="847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Employee’s Benefits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686" y="1335962"/>
            <a:ext cx="8276628" cy="453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0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9876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3809" y="641866"/>
            <a:ext cx="847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Employee’s Work Review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774" y="1438817"/>
            <a:ext cx="9625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Nirwa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Mehta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Analyst)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3809" y="2044179"/>
            <a:ext cx="9396549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Summary: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mazing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journey with a lot of learning and growth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potential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xcellent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salary, expect a hike half-yearly 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annually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create your own opportunities to grow, build relationships 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Company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even conducts fortnightly meditation classes and courses for stress and anger management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Professionally you will grow, and find a good learning environment, good food, free drinks, chocolate, medical facilities, transportation, play stations, after-hours parties,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outings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0229" y="5947954"/>
            <a:ext cx="4119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>
                <a:hlinkClick r:id="rId2"/>
              </a:rPr>
              <a:t>https://qr.ae/pr4fKk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44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9876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3809" y="641866"/>
            <a:ext cx="847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PayPal Mafia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Elon Musk, disruptive tech, and the 'Paypal Mafia' | EVANNEX Aftermarket  Tesla Accesso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308188"/>
            <a:ext cx="6858000" cy="518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57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9C95BC873ABE4EB1F11E77A63B5723" ma:contentTypeVersion="5" ma:contentTypeDescription="Crée un document." ma:contentTypeScope="" ma:versionID="8f7f333bc6cdc44b96742b74c5d6ef11">
  <xsd:schema xmlns:xsd="http://www.w3.org/2001/XMLSchema" xmlns:xs="http://www.w3.org/2001/XMLSchema" xmlns:p="http://schemas.microsoft.com/office/2006/metadata/properties" xmlns:ns2="09f02784-a31e-45ba-b4d7-64e222a23426" targetNamespace="http://schemas.microsoft.com/office/2006/metadata/properties" ma:root="true" ma:fieldsID="85d510433b0f93253f8d72f75da35843" ns2:_="">
    <xsd:import namespace="09f02784-a31e-45ba-b4d7-64e222a23426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f02784-a31e-45ba-b4d7-64e222a23426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09f02784-a31e-45ba-b4d7-64e222a23426" xsi:nil="true"/>
  </documentManagement>
</p:properties>
</file>

<file path=customXml/itemProps1.xml><?xml version="1.0" encoding="utf-8"?>
<ds:datastoreItem xmlns:ds="http://schemas.openxmlformats.org/officeDocument/2006/customXml" ds:itemID="{13032A1D-7620-4963-A518-4499EE1365E6}"/>
</file>

<file path=customXml/itemProps2.xml><?xml version="1.0" encoding="utf-8"?>
<ds:datastoreItem xmlns:ds="http://schemas.openxmlformats.org/officeDocument/2006/customXml" ds:itemID="{ADD40AB1-9F24-4972-A767-A48035F2739C}"/>
</file>

<file path=customXml/itemProps3.xml><?xml version="1.0" encoding="utf-8"?>
<ds:datastoreItem xmlns:ds="http://schemas.openxmlformats.org/officeDocument/2006/customXml" ds:itemID="{A6F8E09F-C35A-4100-AAEE-3B69249C4B3C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1929</TotalTime>
  <Words>308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lengsenghak07@gmail.com</cp:lastModifiedBy>
  <cp:revision>119</cp:revision>
  <dcterms:created xsi:type="dcterms:W3CDTF">2020-11-29T23:52:23Z</dcterms:created>
  <dcterms:modified xsi:type="dcterms:W3CDTF">2023-01-31T04:48:49Z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0x010100F79C95BC873ABE4EB1F11E77A63B5723</vt:lpwstr>
  </property>
</Properties>
</file>